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03" r:id="rId2"/>
    <p:sldMasterId id="2147483751" r:id="rId3"/>
  </p:sldMasterIdLst>
  <p:notesMasterIdLst>
    <p:notesMasterId r:id="rId3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Public Sans" panose="020B0604020202020204" charset="0"/>
      <p:regular r:id="rId43"/>
      <p:bold r:id="rId44"/>
      <p:italic r:id="rId45"/>
      <p:boldItalic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VpEriIGIUeOKGFjWCzl1U0snK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22BB94-34DA-4518-B30C-FB145CC6C2BD}">
  <a:tblStyle styleId="{A822BB94-34DA-4518-B30C-FB145CC6C2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33B0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33B0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33B0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33B0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33B0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33B0FF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D93E6F-A7B0-4004-9BE3-3C82FF86F79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198" autoAdjust="0"/>
  </p:normalViewPr>
  <p:slideViewPr>
    <p:cSldViewPr snapToGrid="0">
      <p:cViewPr varScale="1">
        <p:scale>
          <a:sx n="52" d="100"/>
          <a:sy n="52" d="100"/>
        </p:scale>
        <p:origin x="1204" y="48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7.xml"/><Relationship Id="rId41" Type="http://schemas.openxmlformats.org/officeDocument/2006/relationships/font" Target="fonts/font3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5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3c6e26eed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7" name="Google Shape;1317;g3c6e26eed2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8" name="Google Shape;1318;g3c6e26eed2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3c7959a5042_0_4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35" name="Google Shape;1435;g3c7959a5042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3c7959a5042_0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9" name="Google Shape;1459;g3c7959a5042_0_9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60" name="Google Shape;1460;g3c7959a5042_0_9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3c7959a5042_0_13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69" name="Google Shape;1469;g3c7959a5042_0_1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3c7959a5042_0_1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1" name="Google Shape;1481;g3c7959a5042_0_18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2" name="Google Shape;1482;g3c7959a5042_0_18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3c6e26eed2e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7" name="Google Shape;1497;g3c6e26eed2e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3c2de04665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2" name="Google Shape;1512;g3c2de046652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3" name="Google Shape;1513;g3c2de046652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3c7959a5042_0_22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19" name="Google Shape;1519;g3c7959a5042_0_2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3c6e26eed2e_6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8" name="Google Shape;1538;g3c6e26eed2e_6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3c42cbd417f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7" name="Google Shape;1547;g3c42cbd417f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g3c42cbd417f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0" name="Google Shape;1560;g3c42cbd417f_1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1" name="Google Shape;1561;g3c42cbd417f_1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3c6e26eed2e_0_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0" name="Google Shape;1330;g3c6e26eed2e_0_8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31" name="Google Shape;1331;g3c6e26eed2e_0_8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3868da6b9cd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0" name="Google Shape;1570;g3868da6b9c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g3c7959a5042_0_27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79" name="Google Shape;1579;g3c7959a5042_0_2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3c44f2f82d0_0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8" name="Google Shape;1598;g3c44f2f82d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3c7959a5042_0_31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21" name="Google Shape;1621;g3c7959a5042_0_3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3c44f2f82d0_0_2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0" name="Google Shape;1640;g3c44f2f82d0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3c44f2f82d0_0_2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2" name="Google Shape;1662;g3c44f2f82d0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g3868da6b9cd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4447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1" name="Google Shape;1671;g3868da6b9c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g3c7959a5042_0_40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84" name="Google Shape;1684;g3c7959a5042_0_4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3c6e26eed2e_6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2" name="Google Shape;1702;g3c6e26eed2e_6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3868da6b9cd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4" name="Google Shape;1714;g3868da6b9c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3c42cbd417f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8" name="Google Shape;1338;g3c42cbd417f_1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9" name="Google Shape;1339;g3c42cbd417f_1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g3bd8660eefd_3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5" name="Google Shape;1725;g3bd8660eefd_3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g3bd8660eefd_3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/>
          </a:p>
        </p:txBody>
      </p:sp>
      <p:sp>
        <p:nvSpPr>
          <p:cNvPr id="1736" name="Google Shape;1736;g3bd8660eefd_3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3c6e26eed2e_3_9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47" name="Google Shape;1747;g3c6e26eed2e_3_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3c79e1d182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90" name="Google Shape;1790;g3c79e1d18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3c6e26eed2e_0_18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09" name="Google Shape;1809;g3c6e26eed2e_0_1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3c3f627c6b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3c3f627c6b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8" name="Google Shape;1348;g3c3f627c6b0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3c7959a50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6" name="Google Shape;1356;g3c7959a504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57" name="Google Shape;1357;g3c7959a504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3c432129bd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3c432129bdf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8" name="Google Shape;1378;g3c432129bdf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3c6e26eed2e_0_13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4" name="Google Shape;1384;g3c6e26eed2e_0_1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3bd838821fc_1_4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g3bd838821fc_1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3c6e26eed2e_3_4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05" name="Google Shape;1405;g3c6e26eed2e_3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 Blanc">
  <p:cSld name="Diapositive de titre Blanc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1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5999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461"/>
          <p:cNvSpPr txBox="1">
            <a:spLocks noGrp="1"/>
          </p:cNvSpPr>
          <p:nvPr>
            <p:ph type="body" idx="1"/>
          </p:nvPr>
        </p:nvSpPr>
        <p:spPr>
          <a:xfrm>
            <a:off x="695323" y="1447800"/>
            <a:ext cx="5040315" cy="468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5323" y="477498"/>
            <a:ext cx="2088682" cy="502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re de section">
  <p:cSld name="6_Titre de section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70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276" cy="86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70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276" cy="72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90" name="Google Shape;90;p4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4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70"/>
          <p:cNvSpPr txBox="1">
            <a:spLocks noGrp="1"/>
          </p:cNvSpPr>
          <p:nvPr>
            <p:ph type="body" idx="2"/>
          </p:nvPr>
        </p:nvSpPr>
        <p:spPr>
          <a:xfrm>
            <a:off x="6013174" y="2534109"/>
            <a:ext cx="1858617" cy="130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470"/>
          <p:cNvSpPr>
            <a:spLocks noGrp="1"/>
          </p:cNvSpPr>
          <p:nvPr>
            <p:ph type="pic" idx="3"/>
          </p:nvPr>
        </p:nvSpPr>
        <p:spPr>
          <a:xfrm>
            <a:off x="0" y="909031"/>
            <a:ext cx="5378420" cy="503786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 Blanc">
  <p:cSld name="Diapositive de titre Blanc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3bd8660eefd_2_1111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91" name="Google Shape;891;g3bd8660eefd_2_1111"/>
          <p:cNvSpPr txBox="1">
            <a:spLocks noGrp="1"/>
          </p:cNvSpPr>
          <p:nvPr>
            <p:ph type="body" idx="1"/>
          </p:nvPr>
        </p:nvSpPr>
        <p:spPr>
          <a:xfrm>
            <a:off x="695323" y="1447800"/>
            <a:ext cx="5040300" cy="46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92" name="Google Shape;892;g3bd8660eefd_2_1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5323" y="477498"/>
            <a:ext cx="2088680" cy="502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Google Shape;894;g3bd8660eefd_2_1115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g3bd8660eefd_2_1115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311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6" name="Google Shape;896;g3bd8660eefd_2_1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g3bd8660eefd_2_1119"/>
          <p:cNvPicPr preferRelativeResize="0"/>
          <p:nvPr/>
        </p:nvPicPr>
        <p:blipFill rotWithShape="1">
          <a:blip r:embed="rId2">
            <a:alphaModFix/>
          </a:blip>
          <a:srcRect r="53742"/>
          <a:stretch/>
        </p:blipFill>
        <p:spPr>
          <a:xfrm flipH="1">
            <a:off x="-2" y="1642681"/>
            <a:ext cx="2243186" cy="3883406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g3bd8660eefd_2_1119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0" name="Google Shape;900;g3bd8660eefd_2_1119"/>
          <p:cNvPicPr preferRelativeResize="0"/>
          <p:nvPr/>
        </p:nvPicPr>
        <p:blipFill rotWithShape="1">
          <a:blip r:embed="rId3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g3bd8660eefd_2_1119"/>
          <p:cNvSpPr>
            <a:spLocks noGrp="1"/>
          </p:cNvSpPr>
          <p:nvPr>
            <p:ph type="pic" idx="2"/>
          </p:nvPr>
        </p:nvSpPr>
        <p:spPr>
          <a:xfrm>
            <a:off x="1367386" y="1642682"/>
            <a:ext cx="3885000" cy="38835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02" name="Google Shape;902;g3bd8660eefd_2_1119"/>
          <p:cNvSpPr txBox="1">
            <a:spLocks noGrp="1"/>
          </p:cNvSpPr>
          <p:nvPr>
            <p:ph type="body" idx="1"/>
          </p:nvPr>
        </p:nvSpPr>
        <p:spPr>
          <a:xfrm>
            <a:off x="5770413" y="3306212"/>
            <a:ext cx="5334300" cy="14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903" name="Google Shape;903;g3bd8660eefd_2_1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g3bd8660eefd_2_1119"/>
          <p:cNvSpPr txBox="1">
            <a:spLocks noGrp="1"/>
          </p:cNvSpPr>
          <p:nvPr>
            <p:ph type="body" idx="3"/>
          </p:nvPr>
        </p:nvSpPr>
        <p:spPr>
          <a:xfrm>
            <a:off x="5770413" y="2635189"/>
            <a:ext cx="53343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re seul">
  <p:cSld name="4_Titre seul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3bd8660eefd_2_1127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g3bd8660eefd_2_1127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g3bd8660eefd_2_1127"/>
          <p:cNvSpPr>
            <a:spLocks noGrp="1"/>
          </p:cNvSpPr>
          <p:nvPr>
            <p:ph type="pic" idx="2"/>
          </p:nvPr>
        </p:nvSpPr>
        <p:spPr>
          <a:xfrm>
            <a:off x="400076" y="1603146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909" name="Google Shape;909;g3bd8660eefd_2_1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g3bd8660eefd_2_1127"/>
          <p:cNvSpPr txBox="1">
            <a:spLocks noGrp="1"/>
          </p:cNvSpPr>
          <p:nvPr>
            <p:ph type="body" idx="1"/>
          </p:nvPr>
        </p:nvSpPr>
        <p:spPr>
          <a:xfrm>
            <a:off x="2111302" y="2263564"/>
            <a:ext cx="20544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11" name="Google Shape;911;g3bd8660eefd_2_1127"/>
          <p:cNvSpPr txBox="1">
            <a:spLocks noGrp="1"/>
          </p:cNvSpPr>
          <p:nvPr>
            <p:ph type="body" idx="3"/>
          </p:nvPr>
        </p:nvSpPr>
        <p:spPr>
          <a:xfrm>
            <a:off x="2111302" y="1943894"/>
            <a:ext cx="20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12" name="Google Shape;912;g3bd8660eefd_2_1127"/>
          <p:cNvSpPr>
            <a:spLocks noGrp="1"/>
          </p:cNvSpPr>
          <p:nvPr>
            <p:ph type="pic" idx="4"/>
          </p:nvPr>
        </p:nvSpPr>
        <p:spPr>
          <a:xfrm>
            <a:off x="4260878" y="1603146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13" name="Google Shape;913;g3bd8660eefd_2_1127"/>
          <p:cNvSpPr txBox="1">
            <a:spLocks noGrp="1"/>
          </p:cNvSpPr>
          <p:nvPr>
            <p:ph type="body" idx="5"/>
          </p:nvPr>
        </p:nvSpPr>
        <p:spPr>
          <a:xfrm>
            <a:off x="5972104" y="2263564"/>
            <a:ext cx="20544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14" name="Google Shape;914;g3bd8660eefd_2_1127"/>
          <p:cNvSpPr txBox="1">
            <a:spLocks noGrp="1"/>
          </p:cNvSpPr>
          <p:nvPr>
            <p:ph type="body" idx="6"/>
          </p:nvPr>
        </p:nvSpPr>
        <p:spPr>
          <a:xfrm>
            <a:off x="5972104" y="1943894"/>
            <a:ext cx="20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15" name="Google Shape;915;g3bd8660eefd_2_1127"/>
          <p:cNvSpPr>
            <a:spLocks noGrp="1"/>
          </p:cNvSpPr>
          <p:nvPr>
            <p:ph type="pic" idx="7"/>
          </p:nvPr>
        </p:nvSpPr>
        <p:spPr>
          <a:xfrm>
            <a:off x="8121680" y="1603146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16" name="Google Shape;916;g3bd8660eefd_2_1127"/>
          <p:cNvSpPr txBox="1">
            <a:spLocks noGrp="1"/>
          </p:cNvSpPr>
          <p:nvPr>
            <p:ph type="body" idx="8"/>
          </p:nvPr>
        </p:nvSpPr>
        <p:spPr>
          <a:xfrm>
            <a:off x="9832906" y="2263564"/>
            <a:ext cx="20544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17" name="Google Shape;917;g3bd8660eefd_2_1127"/>
          <p:cNvSpPr txBox="1">
            <a:spLocks noGrp="1"/>
          </p:cNvSpPr>
          <p:nvPr>
            <p:ph type="body" idx="9"/>
          </p:nvPr>
        </p:nvSpPr>
        <p:spPr>
          <a:xfrm>
            <a:off x="9832906" y="1943894"/>
            <a:ext cx="20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18" name="Google Shape;918;g3bd8660eefd_2_1127"/>
          <p:cNvSpPr>
            <a:spLocks noGrp="1"/>
          </p:cNvSpPr>
          <p:nvPr>
            <p:ph type="pic" idx="13"/>
          </p:nvPr>
        </p:nvSpPr>
        <p:spPr>
          <a:xfrm>
            <a:off x="400076" y="4081118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19" name="Google Shape;919;g3bd8660eefd_2_1127"/>
          <p:cNvSpPr txBox="1">
            <a:spLocks noGrp="1"/>
          </p:cNvSpPr>
          <p:nvPr>
            <p:ph type="body" idx="14"/>
          </p:nvPr>
        </p:nvSpPr>
        <p:spPr>
          <a:xfrm>
            <a:off x="2111302" y="4741536"/>
            <a:ext cx="20544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20" name="Google Shape;920;g3bd8660eefd_2_1127"/>
          <p:cNvSpPr txBox="1">
            <a:spLocks noGrp="1"/>
          </p:cNvSpPr>
          <p:nvPr>
            <p:ph type="body" idx="15"/>
          </p:nvPr>
        </p:nvSpPr>
        <p:spPr>
          <a:xfrm>
            <a:off x="2111302" y="4421866"/>
            <a:ext cx="20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21" name="Google Shape;921;g3bd8660eefd_2_1127"/>
          <p:cNvSpPr>
            <a:spLocks noGrp="1"/>
          </p:cNvSpPr>
          <p:nvPr>
            <p:ph type="pic" idx="16"/>
          </p:nvPr>
        </p:nvSpPr>
        <p:spPr>
          <a:xfrm>
            <a:off x="4260878" y="4081118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22" name="Google Shape;922;g3bd8660eefd_2_1127"/>
          <p:cNvSpPr txBox="1">
            <a:spLocks noGrp="1"/>
          </p:cNvSpPr>
          <p:nvPr>
            <p:ph type="body" idx="17"/>
          </p:nvPr>
        </p:nvSpPr>
        <p:spPr>
          <a:xfrm>
            <a:off x="5972104" y="4741536"/>
            <a:ext cx="20544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23" name="Google Shape;923;g3bd8660eefd_2_1127"/>
          <p:cNvSpPr txBox="1">
            <a:spLocks noGrp="1"/>
          </p:cNvSpPr>
          <p:nvPr>
            <p:ph type="body" idx="18"/>
          </p:nvPr>
        </p:nvSpPr>
        <p:spPr>
          <a:xfrm>
            <a:off x="5972104" y="4421866"/>
            <a:ext cx="20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24" name="Google Shape;924;g3bd8660eefd_2_1127"/>
          <p:cNvSpPr>
            <a:spLocks noGrp="1"/>
          </p:cNvSpPr>
          <p:nvPr>
            <p:ph type="pic" idx="19"/>
          </p:nvPr>
        </p:nvSpPr>
        <p:spPr>
          <a:xfrm>
            <a:off x="8121680" y="4081118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25" name="Google Shape;925;g3bd8660eefd_2_1127"/>
          <p:cNvSpPr txBox="1">
            <a:spLocks noGrp="1"/>
          </p:cNvSpPr>
          <p:nvPr>
            <p:ph type="body" idx="20"/>
          </p:nvPr>
        </p:nvSpPr>
        <p:spPr>
          <a:xfrm>
            <a:off x="9832906" y="4741536"/>
            <a:ext cx="20544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g3bd8660eefd_2_1127"/>
          <p:cNvSpPr txBox="1">
            <a:spLocks noGrp="1"/>
          </p:cNvSpPr>
          <p:nvPr>
            <p:ph type="body" idx="21"/>
          </p:nvPr>
        </p:nvSpPr>
        <p:spPr>
          <a:xfrm>
            <a:off x="9832906" y="4421866"/>
            <a:ext cx="20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de section" type="secHead">
  <p:cSld name="SECTION_HEADER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bd8660eefd_2_1149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g3bd8660eefd_2_1149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g3bd8660eefd_2_1149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931" name="Google Shape;931;g3bd8660eefd_2_1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g3bd8660eefd_2_1149"/>
          <p:cNvPicPr preferRelativeResize="0"/>
          <p:nvPr/>
        </p:nvPicPr>
        <p:blipFill rotWithShape="1">
          <a:blip r:embed="rId3">
            <a:alphaModFix/>
          </a:blip>
          <a:srcRect l="42565"/>
          <a:stretch/>
        </p:blipFill>
        <p:spPr>
          <a:xfrm>
            <a:off x="-12700" y="909335"/>
            <a:ext cx="5763056" cy="5039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re seul">
  <p:cSld name="9_Titre seul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bd8660eefd_2_1155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35" name="Google Shape;935;g3bd8660eefd_2_1155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g3bd8660eefd_2_1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g3bd8660eefd_2_1155"/>
          <p:cNvSpPr txBox="1">
            <a:spLocks noGrp="1"/>
          </p:cNvSpPr>
          <p:nvPr>
            <p:ph type="body" idx="1"/>
          </p:nvPr>
        </p:nvSpPr>
        <p:spPr>
          <a:xfrm>
            <a:off x="672260" y="1815924"/>
            <a:ext cx="62919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38" name="Google Shape;938;g3bd8660eefd_2_1155"/>
          <p:cNvSpPr txBox="1">
            <a:spLocks noGrp="1"/>
          </p:cNvSpPr>
          <p:nvPr>
            <p:ph type="body" idx="2"/>
          </p:nvPr>
        </p:nvSpPr>
        <p:spPr>
          <a:xfrm>
            <a:off x="672260" y="1434517"/>
            <a:ext cx="62919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39" name="Google Shape;939;g3bd8660eefd_2_1155"/>
          <p:cNvSpPr>
            <a:spLocks noGrp="1"/>
          </p:cNvSpPr>
          <p:nvPr>
            <p:ph type="body" idx="3"/>
          </p:nvPr>
        </p:nvSpPr>
        <p:spPr>
          <a:xfrm>
            <a:off x="7573963" y="1543050"/>
            <a:ext cx="3946500" cy="394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0" name="Google Shape;940;g3bd8660eefd_2_1155"/>
          <p:cNvSpPr txBox="1">
            <a:spLocks noGrp="1"/>
          </p:cNvSpPr>
          <p:nvPr>
            <p:ph type="body" idx="4"/>
          </p:nvPr>
        </p:nvSpPr>
        <p:spPr>
          <a:xfrm>
            <a:off x="7979798" y="3311556"/>
            <a:ext cx="3135000" cy="21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seul">
  <p:cSld name="2_Titre seul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bd8660eefd_2_1163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43" name="Google Shape;943;g3bd8660eefd_2_1163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g3bd8660eefd_2_1163"/>
          <p:cNvSpPr>
            <a:spLocks noGrp="1"/>
          </p:cNvSpPr>
          <p:nvPr>
            <p:ph type="pic" idx="2"/>
          </p:nvPr>
        </p:nvSpPr>
        <p:spPr>
          <a:xfrm>
            <a:off x="1081638" y="1619461"/>
            <a:ext cx="2994300" cy="2993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945" name="Google Shape;945;g3bd8660eefd_2_1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g3bd8660eefd_2_1163"/>
          <p:cNvSpPr txBox="1">
            <a:spLocks noGrp="1"/>
          </p:cNvSpPr>
          <p:nvPr>
            <p:ph type="body" idx="1"/>
          </p:nvPr>
        </p:nvSpPr>
        <p:spPr>
          <a:xfrm>
            <a:off x="672261" y="5282773"/>
            <a:ext cx="36003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47" name="Google Shape;947;g3bd8660eefd_2_1163"/>
          <p:cNvSpPr txBox="1">
            <a:spLocks noGrp="1"/>
          </p:cNvSpPr>
          <p:nvPr>
            <p:ph type="body" idx="3"/>
          </p:nvPr>
        </p:nvSpPr>
        <p:spPr>
          <a:xfrm>
            <a:off x="672261" y="4784239"/>
            <a:ext cx="360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g3bd8660eefd_2_1163"/>
          <p:cNvSpPr>
            <a:spLocks noGrp="1"/>
          </p:cNvSpPr>
          <p:nvPr>
            <p:ph type="pic" idx="4"/>
          </p:nvPr>
        </p:nvSpPr>
        <p:spPr>
          <a:xfrm>
            <a:off x="4598890" y="1619461"/>
            <a:ext cx="2994300" cy="2993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49" name="Google Shape;949;g3bd8660eefd_2_1163"/>
          <p:cNvSpPr txBox="1">
            <a:spLocks noGrp="1"/>
          </p:cNvSpPr>
          <p:nvPr>
            <p:ph type="body" idx="5"/>
          </p:nvPr>
        </p:nvSpPr>
        <p:spPr>
          <a:xfrm>
            <a:off x="4189513" y="5282773"/>
            <a:ext cx="36003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50" name="Google Shape;950;g3bd8660eefd_2_1163"/>
          <p:cNvSpPr txBox="1">
            <a:spLocks noGrp="1"/>
          </p:cNvSpPr>
          <p:nvPr>
            <p:ph type="body" idx="6"/>
          </p:nvPr>
        </p:nvSpPr>
        <p:spPr>
          <a:xfrm>
            <a:off x="4189513" y="4784239"/>
            <a:ext cx="360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51" name="Google Shape;951;g3bd8660eefd_2_1163"/>
          <p:cNvSpPr>
            <a:spLocks noGrp="1"/>
          </p:cNvSpPr>
          <p:nvPr>
            <p:ph type="pic" idx="7"/>
          </p:nvPr>
        </p:nvSpPr>
        <p:spPr>
          <a:xfrm>
            <a:off x="8116142" y="1619461"/>
            <a:ext cx="2994300" cy="2993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52" name="Google Shape;952;g3bd8660eefd_2_1163"/>
          <p:cNvSpPr txBox="1">
            <a:spLocks noGrp="1"/>
          </p:cNvSpPr>
          <p:nvPr>
            <p:ph type="body" idx="8"/>
          </p:nvPr>
        </p:nvSpPr>
        <p:spPr>
          <a:xfrm>
            <a:off x="7706765" y="5282773"/>
            <a:ext cx="36003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g3bd8660eefd_2_1163"/>
          <p:cNvSpPr txBox="1">
            <a:spLocks noGrp="1"/>
          </p:cNvSpPr>
          <p:nvPr>
            <p:ph type="body" idx="9"/>
          </p:nvPr>
        </p:nvSpPr>
        <p:spPr>
          <a:xfrm>
            <a:off x="7706765" y="4784239"/>
            <a:ext cx="360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e de titre">
  <p:cSld name="2_Diapositive de titre">
    <p:bg>
      <p:bgPr>
        <a:solidFill>
          <a:schemeClr val="dk1"/>
        </a:solidFill>
        <a:effectLst/>
      </p:bgPr>
    </p:bg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Google Shape;955;g3bd8660eefd_2_11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7161" y="458312"/>
            <a:ext cx="9877679" cy="4142253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g3bd8660eefd_2_1176"/>
          <p:cNvSpPr txBox="1">
            <a:spLocks noGrp="1"/>
          </p:cNvSpPr>
          <p:nvPr>
            <p:ph type="ctrTitle"/>
          </p:nvPr>
        </p:nvSpPr>
        <p:spPr>
          <a:xfrm>
            <a:off x="760740" y="3220824"/>
            <a:ext cx="10670400" cy="21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g3bd8660eefd_2_1176"/>
          <p:cNvSpPr txBox="1">
            <a:spLocks noGrp="1"/>
          </p:cNvSpPr>
          <p:nvPr>
            <p:ph type="subTitle" idx="1"/>
          </p:nvPr>
        </p:nvSpPr>
        <p:spPr>
          <a:xfrm>
            <a:off x="760740" y="5392216"/>
            <a:ext cx="106704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58" name="Google Shape;958;g3bd8660eefd_2_1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1460" y="2080375"/>
            <a:ext cx="3729080" cy="8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bg>
      <p:bgPr>
        <a:solidFill>
          <a:schemeClr val="dk1"/>
        </a:solidFill>
        <a:effectLst/>
      </p:bgPr>
    </p:bg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oogle Shape;960;g3bd8660eefd_2_1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09335"/>
            <a:ext cx="10034125" cy="5039330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g3bd8660eefd_2_1181"/>
          <p:cNvSpPr txBox="1">
            <a:spLocks noGrp="1"/>
          </p:cNvSpPr>
          <p:nvPr>
            <p:ph type="ctrTitle"/>
          </p:nvPr>
        </p:nvSpPr>
        <p:spPr>
          <a:xfrm>
            <a:off x="5648336" y="1849452"/>
            <a:ext cx="6155100" cy="21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g3bd8660eefd_2_1181"/>
          <p:cNvSpPr txBox="1">
            <a:spLocks noGrp="1"/>
          </p:cNvSpPr>
          <p:nvPr>
            <p:ph type="subTitle" idx="1"/>
          </p:nvPr>
        </p:nvSpPr>
        <p:spPr>
          <a:xfrm>
            <a:off x="5648336" y="4020844"/>
            <a:ext cx="6155100" cy="11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63" name="Google Shape;963;g3bd8660eefd_2_1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140" y="3106884"/>
            <a:ext cx="2690111" cy="644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re de section">
  <p:cSld name="7_Titre de sec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71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617" cy="130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471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276" cy="86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71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276" cy="72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97" name="Google Shape;97;p4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4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71"/>
          <p:cNvSpPr>
            <a:spLocks noGrp="1"/>
          </p:cNvSpPr>
          <p:nvPr>
            <p:ph type="pic" idx="3"/>
          </p:nvPr>
        </p:nvSpPr>
        <p:spPr>
          <a:xfrm>
            <a:off x="0" y="909031"/>
            <a:ext cx="5378420" cy="503786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e de titre ANIM">
  <p:cSld name="1_Diapositive de titre ANIM">
    <p:bg>
      <p:bgPr>
        <a:solidFill>
          <a:schemeClr val="dk1"/>
        </a:solidFill>
        <a:effectLst/>
      </p:bgPr>
    </p:bg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bd8660eefd_2_1186"/>
          <p:cNvSpPr/>
          <p:nvPr/>
        </p:nvSpPr>
        <p:spPr>
          <a:xfrm>
            <a:off x="0" y="909335"/>
            <a:ext cx="2551670" cy="5037803"/>
          </a:xfrm>
          <a:custGeom>
            <a:avLst/>
            <a:gdLst/>
            <a:ahLst/>
            <a:cxnLst/>
            <a:rect l="l" t="t" r="r" b="b"/>
            <a:pathLst>
              <a:path w="2551670" h="5037803" extrusionOk="0">
                <a:moveTo>
                  <a:pt x="0" y="0"/>
                </a:moveTo>
                <a:cubicBezTo>
                  <a:pt x="1409231" y="0"/>
                  <a:pt x="2551671" y="1127741"/>
                  <a:pt x="2551671" y="2518902"/>
                </a:cubicBezTo>
                <a:cubicBezTo>
                  <a:pt x="2551671" y="3910063"/>
                  <a:pt x="1409231" y="5037804"/>
                  <a:pt x="0" y="5037804"/>
                </a:cubicBezTo>
                <a:cubicBezTo>
                  <a:pt x="0" y="3554765"/>
                  <a:pt x="0" y="1812696"/>
                  <a:pt x="0" y="0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g3bd8660eefd_2_1186"/>
          <p:cNvSpPr/>
          <p:nvPr/>
        </p:nvSpPr>
        <p:spPr>
          <a:xfrm>
            <a:off x="1647326" y="909271"/>
            <a:ext cx="2150878" cy="5037867"/>
          </a:xfrm>
          <a:custGeom>
            <a:avLst/>
            <a:gdLst/>
            <a:ahLst/>
            <a:cxnLst/>
            <a:rect l="l" t="t" r="r" b="b"/>
            <a:pathLst>
              <a:path w="2150878" h="5037867" extrusionOk="0">
                <a:moveTo>
                  <a:pt x="2150878" y="2518966"/>
                </a:moveTo>
                <a:cubicBezTo>
                  <a:pt x="2150878" y="3910127"/>
                  <a:pt x="1174381" y="5037868"/>
                  <a:pt x="0" y="5037868"/>
                </a:cubicBezTo>
                <a:cubicBezTo>
                  <a:pt x="0" y="3801959"/>
                  <a:pt x="0" y="1510590"/>
                  <a:pt x="0" y="0"/>
                </a:cubicBezTo>
                <a:cubicBezTo>
                  <a:pt x="1174381" y="0"/>
                  <a:pt x="2150878" y="1127741"/>
                  <a:pt x="2150878" y="2518902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g3bd8660eefd_2_1186"/>
          <p:cNvSpPr/>
          <p:nvPr/>
        </p:nvSpPr>
        <p:spPr>
          <a:xfrm>
            <a:off x="3294653" y="909271"/>
            <a:ext cx="1750085" cy="5037867"/>
          </a:xfrm>
          <a:custGeom>
            <a:avLst/>
            <a:gdLst/>
            <a:ahLst/>
            <a:cxnLst/>
            <a:rect l="l" t="t" r="r" b="b"/>
            <a:pathLst>
              <a:path w="1750085" h="5037867" extrusionOk="0">
                <a:moveTo>
                  <a:pt x="1750086" y="2518966"/>
                </a:moveTo>
                <a:cubicBezTo>
                  <a:pt x="1750086" y="3910127"/>
                  <a:pt x="939530" y="5037868"/>
                  <a:pt x="0" y="5037868"/>
                </a:cubicBezTo>
                <a:cubicBezTo>
                  <a:pt x="0" y="4049153"/>
                  <a:pt x="0" y="1208485"/>
                  <a:pt x="0" y="0"/>
                </a:cubicBezTo>
                <a:cubicBezTo>
                  <a:pt x="939530" y="0"/>
                  <a:pt x="1750086" y="1127741"/>
                  <a:pt x="1750086" y="2518902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g3bd8660eefd_2_1186"/>
          <p:cNvSpPr/>
          <p:nvPr/>
        </p:nvSpPr>
        <p:spPr>
          <a:xfrm>
            <a:off x="4942107" y="909271"/>
            <a:ext cx="1349230" cy="5037867"/>
          </a:xfrm>
          <a:custGeom>
            <a:avLst/>
            <a:gdLst/>
            <a:ahLst/>
            <a:cxnLst/>
            <a:rect l="l" t="t" r="r" b="b"/>
            <a:pathLst>
              <a:path w="1349230" h="5037867" extrusionOk="0">
                <a:moveTo>
                  <a:pt x="1349230" y="2518966"/>
                </a:moveTo>
                <a:cubicBezTo>
                  <a:pt x="1349230" y="3910127"/>
                  <a:pt x="704616" y="5037868"/>
                  <a:pt x="0" y="5037868"/>
                </a:cubicBezTo>
                <a:cubicBezTo>
                  <a:pt x="0" y="4296285"/>
                  <a:pt x="0" y="906380"/>
                  <a:pt x="0" y="0"/>
                </a:cubicBezTo>
                <a:cubicBezTo>
                  <a:pt x="704616" y="0"/>
                  <a:pt x="1349230" y="1127741"/>
                  <a:pt x="1349230" y="2518902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g3bd8660eefd_2_1186"/>
          <p:cNvSpPr/>
          <p:nvPr/>
        </p:nvSpPr>
        <p:spPr>
          <a:xfrm>
            <a:off x="6589434" y="909271"/>
            <a:ext cx="948438" cy="5037867"/>
          </a:xfrm>
          <a:custGeom>
            <a:avLst/>
            <a:gdLst/>
            <a:ahLst/>
            <a:cxnLst/>
            <a:rect l="l" t="t" r="r" b="b"/>
            <a:pathLst>
              <a:path w="948438" h="5037867" extrusionOk="0">
                <a:moveTo>
                  <a:pt x="948438" y="2518966"/>
                </a:moveTo>
                <a:cubicBezTo>
                  <a:pt x="948438" y="3910127"/>
                  <a:pt x="469765" y="5037868"/>
                  <a:pt x="0" y="5037868"/>
                </a:cubicBezTo>
                <a:cubicBezTo>
                  <a:pt x="0" y="4543479"/>
                  <a:pt x="0" y="604211"/>
                  <a:pt x="0" y="0"/>
                </a:cubicBezTo>
                <a:cubicBezTo>
                  <a:pt x="469765" y="0"/>
                  <a:pt x="948438" y="1127741"/>
                  <a:pt x="948438" y="2518902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g3bd8660eefd_2_1186"/>
          <p:cNvSpPr/>
          <p:nvPr/>
        </p:nvSpPr>
        <p:spPr>
          <a:xfrm>
            <a:off x="8236761" y="909335"/>
            <a:ext cx="547645" cy="5037867"/>
          </a:xfrm>
          <a:custGeom>
            <a:avLst/>
            <a:gdLst/>
            <a:ahLst/>
            <a:cxnLst/>
            <a:rect l="l" t="t" r="r" b="b"/>
            <a:pathLst>
              <a:path w="547645" h="5037867" extrusionOk="0">
                <a:moveTo>
                  <a:pt x="547645" y="2518966"/>
                </a:moveTo>
                <a:cubicBezTo>
                  <a:pt x="547645" y="3910127"/>
                  <a:pt x="234914" y="5037868"/>
                  <a:pt x="0" y="5037868"/>
                </a:cubicBezTo>
                <a:cubicBezTo>
                  <a:pt x="0" y="4790673"/>
                  <a:pt x="0" y="302105"/>
                  <a:pt x="0" y="0"/>
                </a:cubicBezTo>
                <a:cubicBezTo>
                  <a:pt x="234851" y="0"/>
                  <a:pt x="547645" y="1127741"/>
                  <a:pt x="547645" y="2518902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g3bd8660eefd_2_1186"/>
          <p:cNvSpPr/>
          <p:nvPr/>
        </p:nvSpPr>
        <p:spPr>
          <a:xfrm>
            <a:off x="9884088" y="909335"/>
            <a:ext cx="146852" cy="5037803"/>
          </a:xfrm>
          <a:custGeom>
            <a:avLst/>
            <a:gdLst/>
            <a:ahLst/>
            <a:cxnLst/>
            <a:rect l="l" t="t" r="r" b="b"/>
            <a:pathLst>
              <a:path w="146852" h="5037803" extrusionOk="0">
                <a:moveTo>
                  <a:pt x="0" y="0"/>
                </a:moveTo>
                <a:cubicBezTo>
                  <a:pt x="0" y="0"/>
                  <a:pt x="146853" y="1127741"/>
                  <a:pt x="146853" y="2518902"/>
                </a:cubicBezTo>
                <a:cubicBezTo>
                  <a:pt x="146853" y="3910063"/>
                  <a:pt x="0" y="5037804"/>
                  <a:pt x="0" y="5037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g3bd8660eefd_2_1186"/>
          <p:cNvSpPr txBox="1">
            <a:spLocks noGrp="1"/>
          </p:cNvSpPr>
          <p:nvPr>
            <p:ph type="ctrTitle"/>
          </p:nvPr>
        </p:nvSpPr>
        <p:spPr>
          <a:xfrm>
            <a:off x="5648336" y="1849452"/>
            <a:ext cx="6155100" cy="21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g3bd8660eefd_2_1186"/>
          <p:cNvSpPr txBox="1">
            <a:spLocks noGrp="1"/>
          </p:cNvSpPr>
          <p:nvPr>
            <p:ph type="subTitle" idx="1"/>
          </p:nvPr>
        </p:nvSpPr>
        <p:spPr>
          <a:xfrm>
            <a:off x="5648336" y="4020844"/>
            <a:ext cx="6155100" cy="11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74" name="Google Shape;974;g3bd8660eefd_2_11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9140" y="3106884"/>
            <a:ext cx="2690111" cy="644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e de titre ANIM">
  <p:cSld name="2_Diapositive de titre ANIM">
    <p:bg>
      <p:bgPr>
        <a:solidFill>
          <a:schemeClr val="dk1"/>
        </a:solidFill>
        <a:effectLst/>
      </p:bgPr>
    </p:bg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Google Shape;976;g3bd8660eefd_2_11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7161" y="458312"/>
            <a:ext cx="9877679" cy="4142253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g3bd8660eefd_2_1197"/>
          <p:cNvSpPr txBox="1">
            <a:spLocks noGrp="1"/>
          </p:cNvSpPr>
          <p:nvPr>
            <p:ph type="ctrTitle"/>
          </p:nvPr>
        </p:nvSpPr>
        <p:spPr>
          <a:xfrm>
            <a:off x="760740" y="3220824"/>
            <a:ext cx="10670400" cy="21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g3bd8660eefd_2_1197"/>
          <p:cNvSpPr txBox="1">
            <a:spLocks noGrp="1"/>
          </p:cNvSpPr>
          <p:nvPr>
            <p:ph type="subTitle" idx="1"/>
          </p:nvPr>
        </p:nvSpPr>
        <p:spPr>
          <a:xfrm>
            <a:off x="760740" y="5392216"/>
            <a:ext cx="106704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79" name="Google Shape;979;g3bd8660eefd_2_1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1460" y="2080375"/>
            <a:ext cx="3729080" cy="8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3bd8660eefd_2_1202"/>
          <p:cNvSpPr txBox="1">
            <a:spLocks noGrp="1"/>
          </p:cNvSpPr>
          <p:nvPr>
            <p:ph type="title"/>
          </p:nvPr>
        </p:nvSpPr>
        <p:spPr>
          <a:xfrm>
            <a:off x="1421296" y="365125"/>
            <a:ext cx="10382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82" name="Google Shape;982;g3bd8660eefd_2_12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430787"/>
            <a:ext cx="14212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g3bd8660eefd_2_1202"/>
          <p:cNvSpPr txBox="1">
            <a:spLocks noGrp="1"/>
          </p:cNvSpPr>
          <p:nvPr>
            <p:ph type="body" idx="1"/>
          </p:nvPr>
        </p:nvSpPr>
        <p:spPr>
          <a:xfrm>
            <a:off x="1849230" y="2154789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4" name="Google Shape;984;g3bd8660eefd_2_1202"/>
          <p:cNvSpPr txBox="1">
            <a:spLocks noGrp="1"/>
          </p:cNvSpPr>
          <p:nvPr>
            <p:ph type="body" idx="2"/>
          </p:nvPr>
        </p:nvSpPr>
        <p:spPr>
          <a:xfrm>
            <a:off x="1849230" y="2618890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5" name="Google Shape;985;g3bd8660eefd_2_1202"/>
          <p:cNvSpPr txBox="1">
            <a:spLocks noGrp="1"/>
          </p:cNvSpPr>
          <p:nvPr>
            <p:ph type="body" idx="3"/>
          </p:nvPr>
        </p:nvSpPr>
        <p:spPr>
          <a:xfrm>
            <a:off x="626716" y="2161657"/>
            <a:ext cx="1222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6" name="Google Shape;986;g3bd8660eefd_2_1202"/>
          <p:cNvSpPr txBox="1">
            <a:spLocks noGrp="1"/>
          </p:cNvSpPr>
          <p:nvPr>
            <p:ph type="body" idx="4"/>
          </p:nvPr>
        </p:nvSpPr>
        <p:spPr>
          <a:xfrm>
            <a:off x="1849230" y="3567697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7" name="Google Shape;987;g3bd8660eefd_2_1202"/>
          <p:cNvSpPr txBox="1">
            <a:spLocks noGrp="1"/>
          </p:cNvSpPr>
          <p:nvPr>
            <p:ph type="body" idx="5"/>
          </p:nvPr>
        </p:nvSpPr>
        <p:spPr>
          <a:xfrm>
            <a:off x="1849230" y="4031798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8" name="Google Shape;988;g3bd8660eefd_2_1202"/>
          <p:cNvSpPr txBox="1">
            <a:spLocks noGrp="1"/>
          </p:cNvSpPr>
          <p:nvPr>
            <p:ph type="body" idx="6"/>
          </p:nvPr>
        </p:nvSpPr>
        <p:spPr>
          <a:xfrm>
            <a:off x="626716" y="3574565"/>
            <a:ext cx="1222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9" name="Google Shape;989;g3bd8660eefd_2_1202"/>
          <p:cNvSpPr txBox="1">
            <a:spLocks noGrp="1"/>
          </p:cNvSpPr>
          <p:nvPr>
            <p:ph type="body" idx="7"/>
          </p:nvPr>
        </p:nvSpPr>
        <p:spPr>
          <a:xfrm>
            <a:off x="1849230" y="4980605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0" name="Google Shape;990;g3bd8660eefd_2_1202"/>
          <p:cNvSpPr txBox="1">
            <a:spLocks noGrp="1"/>
          </p:cNvSpPr>
          <p:nvPr>
            <p:ph type="body" idx="8"/>
          </p:nvPr>
        </p:nvSpPr>
        <p:spPr>
          <a:xfrm>
            <a:off x="1849230" y="5444706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1" name="Google Shape;991;g3bd8660eefd_2_1202"/>
          <p:cNvSpPr txBox="1">
            <a:spLocks noGrp="1"/>
          </p:cNvSpPr>
          <p:nvPr>
            <p:ph type="body" idx="9"/>
          </p:nvPr>
        </p:nvSpPr>
        <p:spPr>
          <a:xfrm>
            <a:off x="626716" y="4987473"/>
            <a:ext cx="1222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2" name="Google Shape;992;g3bd8660eefd_2_1202"/>
          <p:cNvSpPr txBox="1">
            <a:spLocks noGrp="1"/>
          </p:cNvSpPr>
          <p:nvPr>
            <p:ph type="body" idx="13"/>
          </p:nvPr>
        </p:nvSpPr>
        <p:spPr>
          <a:xfrm>
            <a:off x="7318514" y="2154789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3" name="Google Shape;993;g3bd8660eefd_2_1202"/>
          <p:cNvSpPr txBox="1">
            <a:spLocks noGrp="1"/>
          </p:cNvSpPr>
          <p:nvPr>
            <p:ph type="body" idx="14"/>
          </p:nvPr>
        </p:nvSpPr>
        <p:spPr>
          <a:xfrm>
            <a:off x="7318514" y="2618890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4" name="Google Shape;994;g3bd8660eefd_2_1202"/>
          <p:cNvSpPr txBox="1">
            <a:spLocks noGrp="1"/>
          </p:cNvSpPr>
          <p:nvPr>
            <p:ph type="body" idx="15"/>
          </p:nvPr>
        </p:nvSpPr>
        <p:spPr>
          <a:xfrm>
            <a:off x="6096000" y="2161657"/>
            <a:ext cx="1222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5" name="Google Shape;995;g3bd8660eefd_2_1202"/>
          <p:cNvSpPr txBox="1">
            <a:spLocks noGrp="1"/>
          </p:cNvSpPr>
          <p:nvPr>
            <p:ph type="body" idx="16"/>
          </p:nvPr>
        </p:nvSpPr>
        <p:spPr>
          <a:xfrm>
            <a:off x="7318514" y="3567697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6" name="Google Shape;996;g3bd8660eefd_2_1202"/>
          <p:cNvSpPr txBox="1">
            <a:spLocks noGrp="1"/>
          </p:cNvSpPr>
          <p:nvPr>
            <p:ph type="body" idx="17"/>
          </p:nvPr>
        </p:nvSpPr>
        <p:spPr>
          <a:xfrm>
            <a:off x="7318514" y="4031798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7" name="Google Shape;997;g3bd8660eefd_2_1202"/>
          <p:cNvSpPr txBox="1">
            <a:spLocks noGrp="1"/>
          </p:cNvSpPr>
          <p:nvPr>
            <p:ph type="body" idx="18"/>
          </p:nvPr>
        </p:nvSpPr>
        <p:spPr>
          <a:xfrm>
            <a:off x="6096000" y="3574565"/>
            <a:ext cx="1222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8" name="Google Shape;998;g3bd8660eefd_2_1202"/>
          <p:cNvSpPr txBox="1">
            <a:spLocks noGrp="1"/>
          </p:cNvSpPr>
          <p:nvPr>
            <p:ph type="body" idx="19"/>
          </p:nvPr>
        </p:nvSpPr>
        <p:spPr>
          <a:xfrm>
            <a:off x="7318514" y="4980605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9" name="Google Shape;999;g3bd8660eefd_2_1202"/>
          <p:cNvSpPr txBox="1">
            <a:spLocks noGrp="1"/>
          </p:cNvSpPr>
          <p:nvPr>
            <p:ph type="body" idx="20"/>
          </p:nvPr>
        </p:nvSpPr>
        <p:spPr>
          <a:xfrm>
            <a:off x="7318514" y="5444706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0" name="Google Shape;1000;g3bd8660eefd_2_1202"/>
          <p:cNvSpPr txBox="1">
            <a:spLocks noGrp="1"/>
          </p:cNvSpPr>
          <p:nvPr>
            <p:ph type="body" idx="21"/>
          </p:nvPr>
        </p:nvSpPr>
        <p:spPr>
          <a:xfrm>
            <a:off x="6096000" y="4987473"/>
            <a:ext cx="1222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01" name="Google Shape;1001;g3bd8660eefd_2_1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Titre de section">
    <p:bg>
      <p:bgPr>
        <a:solidFill>
          <a:schemeClr val="dk1"/>
        </a:solidFill>
        <a:effectLst/>
      </p:bgPr>
    </p:bg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bd8660eefd_2_1224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g3bd8660eefd_2_1224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05" name="Google Shape;1005;g3bd8660eefd_2_1224"/>
          <p:cNvPicPr preferRelativeResize="0"/>
          <p:nvPr/>
        </p:nvPicPr>
        <p:blipFill rotWithShape="1">
          <a:blip r:embed="rId2">
            <a:alphaModFix/>
          </a:blip>
          <a:srcRect l="42565"/>
          <a:stretch/>
        </p:blipFill>
        <p:spPr>
          <a:xfrm>
            <a:off x="-12700" y="909335"/>
            <a:ext cx="5763056" cy="503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g3bd8660eefd_2_1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g3bd8660eefd_2_1224"/>
          <p:cNvSpPr txBox="1">
            <a:spLocks noGrp="1"/>
          </p:cNvSpPr>
          <p:nvPr>
            <p:ph type="body" idx="2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re de section">
  <p:cSld name="6_Titre de section">
    <p:bg>
      <p:bgPr>
        <a:solidFill>
          <a:schemeClr val="dk1"/>
        </a:solidFill>
        <a:effectLst/>
      </p:bgPr>
    </p:bg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bd8660eefd_2_1230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g3bd8660eefd_2_1230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11" name="Google Shape;1011;g3bd8660eefd_2_12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g3bd8660eefd_2_1230"/>
          <p:cNvSpPr txBox="1">
            <a:spLocks noGrp="1"/>
          </p:cNvSpPr>
          <p:nvPr>
            <p:ph type="body" idx="2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13" name="Google Shape;1013;g3bd8660eefd_2_1230"/>
          <p:cNvSpPr>
            <a:spLocks noGrp="1"/>
          </p:cNvSpPr>
          <p:nvPr>
            <p:ph type="pic" idx="3"/>
          </p:nvPr>
        </p:nvSpPr>
        <p:spPr>
          <a:xfrm>
            <a:off x="0" y="909031"/>
            <a:ext cx="5378400" cy="503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re de section">
  <p:cSld name="7_Titre de section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3bd8660eefd_2_1236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16" name="Google Shape;1016;g3bd8660eefd_2_1236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g3bd8660eefd_2_1236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18" name="Google Shape;1018;g3bd8660eefd_2_12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g3bd8660eefd_2_1236"/>
          <p:cNvSpPr>
            <a:spLocks noGrp="1"/>
          </p:cNvSpPr>
          <p:nvPr>
            <p:ph type="pic" idx="3"/>
          </p:nvPr>
        </p:nvSpPr>
        <p:spPr>
          <a:xfrm>
            <a:off x="0" y="909031"/>
            <a:ext cx="5378400" cy="503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de section">
  <p:cSld name="2_Titre de section">
    <p:bg>
      <p:bgPr>
        <a:solidFill>
          <a:schemeClr val="dk1"/>
        </a:solidFill>
        <a:effectLst/>
      </p:bgPr>
    </p:bg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3bd8660eefd_2_1242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g3bd8660eefd_2_1242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23" name="Google Shape;1023;g3bd8660eefd_2_1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g3bd8660eefd_2_1242"/>
          <p:cNvSpPr txBox="1">
            <a:spLocks noGrp="1"/>
          </p:cNvSpPr>
          <p:nvPr>
            <p:ph type="body" idx="2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25" name="Google Shape;1025;g3bd8660eefd_2_1242"/>
          <p:cNvPicPr preferRelativeResize="0"/>
          <p:nvPr/>
        </p:nvPicPr>
        <p:blipFill rotWithShape="1">
          <a:blip r:embed="rId3">
            <a:alphaModFix/>
          </a:blip>
          <a:srcRect l="44382"/>
          <a:stretch/>
        </p:blipFill>
        <p:spPr>
          <a:xfrm>
            <a:off x="0" y="909335"/>
            <a:ext cx="5750358" cy="5039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de section">
  <p:cSld name="3_Titre de section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3bd8660eefd_2_1248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28" name="Google Shape;1028;g3bd8660eefd_2_1248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g3bd8660eefd_2_1248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30" name="Google Shape;1030;g3bd8660eefd_2_12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g3bd8660eefd_2_1248"/>
          <p:cNvPicPr preferRelativeResize="0"/>
          <p:nvPr/>
        </p:nvPicPr>
        <p:blipFill rotWithShape="1">
          <a:blip r:embed="rId3">
            <a:alphaModFix/>
          </a:blip>
          <a:srcRect l="44382"/>
          <a:stretch/>
        </p:blipFill>
        <p:spPr>
          <a:xfrm>
            <a:off x="0" y="909335"/>
            <a:ext cx="5750358" cy="5039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re de section">
  <p:cSld name="8_Titre de section">
    <p:bg>
      <p:bgPr>
        <a:solidFill>
          <a:schemeClr val="dk1"/>
        </a:solidFill>
        <a:effectLst/>
      </p:bgPr>
    </p:bg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bd8660eefd_2_1254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g3bd8660eefd_2_1254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35" name="Google Shape;1035;g3bd8660eefd_2_12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g3bd8660eefd_2_1254"/>
          <p:cNvSpPr txBox="1">
            <a:spLocks noGrp="1"/>
          </p:cNvSpPr>
          <p:nvPr>
            <p:ph type="body" idx="2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37" name="Google Shape;1037;g3bd8660eefd_2_1254"/>
          <p:cNvSpPr>
            <a:spLocks noGrp="1"/>
          </p:cNvSpPr>
          <p:nvPr>
            <p:ph type="pic" idx="3"/>
          </p:nvPr>
        </p:nvSpPr>
        <p:spPr>
          <a:xfrm>
            <a:off x="0" y="894835"/>
            <a:ext cx="5551200" cy="5031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re de section">
  <p:cSld name="9_Titre de section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bd8660eefd_2_1260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40" name="Google Shape;1040;g3bd8660eefd_2_1260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1" name="Google Shape;1041;g3bd8660eefd_2_1260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42" name="Google Shape;1042;g3bd8660eefd_2_12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g3bd8660eefd_2_1260"/>
          <p:cNvSpPr>
            <a:spLocks noGrp="1"/>
          </p:cNvSpPr>
          <p:nvPr>
            <p:ph type="pic" idx="3"/>
          </p:nvPr>
        </p:nvSpPr>
        <p:spPr>
          <a:xfrm>
            <a:off x="0" y="894835"/>
            <a:ext cx="5551200" cy="5031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de section">
  <p:cSld name="2_Titre de section">
    <p:bg>
      <p:bgPr>
        <a:solidFill>
          <a:schemeClr val="dk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72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276" cy="86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72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276" cy="72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2" name="Google Shape;102;p4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4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72"/>
          <p:cNvSpPr txBox="1">
            <a:spLocks noGrp="1"/>
          </p:cNvSpPr>
          <p:nvPr>
            <p:ph type="body" idx="2"/>
          </p:nvPr>
        </p:nvSpPr>
        <p:spPr>
          <a:xfrm>
            <a:off x="6013174" y="2534109"/>
            <a:ext cx="1858617" cy="130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4" name="Google Shape;104;p472"/>
          <p:cNvPicPr preferRelativeResize="0"/>
          <p:nvPr/>
        </p:nvPicPr>
        <p:blipFill rotWithShape="1">
          <a:blip r:embed="rId3">
            <a:alphaModFix/>
          </a:blip>
          <a:srcRect l="44384"/>
          <a:stretch/>
        </p:blipFill>
        <p:spPr>
          <a:xfrm>
            <a:off x="0" y="909335"/>
            <a:ext cx="5750358" cy="5039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re de section">
  <p:cSld name="4_Titre de section">
    <p:bg>
      <p:bgPr>
        <a:solidFill>
          <a:schemeClr val="dk1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3bd8660eefd_2_1266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g3bd8660eefd_2_1266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47" name="Google Shape;1047;g3bd8660eefd_2_12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g3bd8660eefd_2_1266"/>
          <p:cNvSpPr txBox="1">
            <a:spLocks noGrp="1"/>
          </p:cNvSpPr>
          <p:nvPr>
            <p:ph type="body" idx="2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49" name="Google Shape;1049;g3bd8660eefd_2_1266"/>
          <p:cNvPicPr preferRelativeResize="0"/>
          <p:nvPr/>
        </p:nvPicPr>
        <p:blipFill rotWithShape="1">
          <a:blip r:embed="rId3">
            <a:alphaModFix/>
          </a:blip>
          <a:srcRect l="42847"/>
          <a:stretch/>
        </p:blipFill>
        <p:spPr>
          <a:xfrm>
            <a:off x="0" y="909334"/>
            <a:ext cx="5633401" cy="5039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re de section">
  <p:cSld name="5_Titre de section"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3bd8660eefd_2_1272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52" name="Google Shape;1052;g3bd8660eefd_2_1272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g3bd8660eefd_2_1272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54" name="Google Shape;1054;g3bd8660eefd_2_12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g3bd8660eefd_2_1272"/>
          <p:cNvPicPr preferRelativeResize="0"/>
          <p:nvPr/>
        </p:nvPicPr>
        <p:blipFill rotWithShape="1">
          <a:blip r:embed="rId3">
            <a:alphaModFix/>
          </a:blip>
          <a:srcRect l="42847"/>
          <a:stretch/>
        </p:blipFill>
        <p:spPr>
          <a:xfrm>
            <a:off x="0" y="909334"/>
            <a:ext cx="5633401" cy="5039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re de section">
  <p:cSld name="10_Titre de section">
    <p:bg>
      <p:bgPr>
        <a:solidFill>
          <a:schemeClr val="dk1"/>
        </a:solidFill>
        <a:effectLst/>
      </p:bgPr>
    </p:bg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3bd8660eefd_2_1278"/>
          <p:cNvSpPr>
            <a:spLocks noGrp="1"/>
          </p:cNvSpPr>
          <p:nvPr>
            <p:ph type="pic" idx="2"/>
          </p:nvPr>
        </p:nvSpPr>
        <p:spPr>
          <a:xfrm>
            <a:off x="0" y="911226"/>
            <a:ext cx="5545200" cy="5013900"/>
          </a:xfrm>
          <a:prstGeom prst="rect">
            <a:avLst/>
          </a:prstGeom>
          <a:noFill/>
          <a:ln>
            <a:noFill/>
          </a:ln>
        </p:spPr>
      </p:sp>
      <p:sp>
        <p:nvSpPr>
          <p:cNvPr id="1058" name="Google Shape;1058;g3bd8660eefd_2_1278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g3bd8660eefd_2_1278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60" name="Google Shape;1060;g3bd8660eefd_2_12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g3bd8660eefd_2_1278"/>
          <p:cNvSpPr txBox="1">
            <a:spLocks noGrp="1"/>
          </p:cNvSpPr>
          <p:nvPr>
            <p:ph type="body" idx="3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re de section">
  <p:cSld name="11_Titre de section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3bd8660eefd_2_1284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64" name="Google Shape;1064;g3bd8660eefd_2_1284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5" name="Google Shape;1065;g3bd8660eefd_2_1284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66" name="Google Shape;1066;g3bd8660eefd_2_12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g3bd8660eefd_2_1284"/>
          <p:cNvSpPr>
            <a:spLocks noGrp="1"/>
          </p:cNvSpPr>
          <p:nvPr>
            <p:ph type="pic" idx="3"/>
          </p:nvPr>
        </p:nvSpPr>
        <p:spPr>
          <a:xfrm>
            <a:off x="0" y="911226"/>
            <a:ext cx="5545200" cy="5013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seul">
  <p:cSld name="1_Titre seul"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3bd8660eefd_2_1290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70" name="Google Shape;1070;g3bd8660eefd_2_1290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g3bd8660eefd_2_1290"/>
          <p:cNvSpPr>
            <a:spLocks noGrp="1"/>
          </p:cNvSpPr>
          <p:nvPr>
            <p:ph type="pic" idx="2"/>
          </p:nvPr>
        </p:nvSpPr>
        <p:spPr>
          <a:xfrm>
            <a:off x="1842290" y="1619461"/>
            <a:ext cx="2994300" cy="2993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1072" name="Google Shape;1072;g3bd8660eefd_2_12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g3bd8660eefd_2_1290"/>
          <p:cNvSpPr>
            <a:spLocks noGrp="1"/>
          </p:cNvSpPr>
          <p:nvPr>
            <p:ph type="pic" idx="3"/>
          </p:nvPr>
        </p:nvSpPr>
        <p:spPr>
          <a:xfrm>
            <a:off x="7355493" y="1619461"/>
            <a:ext cx="2994300" cy="2993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74" name="Google Shape;1074;g3bd8660eefd_2_1290"/>
          <p:cNvSpPr txBox="1">
            <a:spLocks noGrp="1"/>
          </p:cNvSpPr>
          <p:nvPr>
            <p:ph type="body" idx="1"/>
          </p:nvPr>
        </p:nvSpPr>
        <p:spPr>
          <a:xfrm>
            <a:off x="672261" y="5282773"/>
            <a:ext cx="53343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75" name="Google Shape;1075;g3bd8660eefd_2_1290"/>
          <p:cNvSpPr txBox="1">
            <a:spLocks noGrp="1"/>
          </p:cNvSpPr>
          <p:nvPr>
            <p:ph type="body" idx="4"/>
          </p:nvPr>
        </p:nvSpPr>
        <p:spPr>
          <a:xfrm>
            <a:off x="672261" y="4784239"/>
            <a:ext cx="53343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76" name="Google Shape;1076;g3bd8660eefd_2_1290"/>
          <p:cNvSpPr txBox="1">
            <a:spLocks noGrp="1"/>
          </p:cNvSpPr>
          <p:nvPr>
            <p:ph type="body" idx="5"/>
          </p:nvPr>
        </p:nvSpPr>
        <p:spPr>
          <a:xfrm>
            <a:off x="6185464" y="5282773"/>
            <a:ext cx="53343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77" name="Google Shape;1077;g3bd8660eefd_2_1290"/>
          <p:cNvSpPr txBox="1">
            <a:spLocks noGrp="1"/>
          </p:cNvSpPr>
          <p:nvPr>
            <p:ph type="body" idx="6"/>
          </p:nvPr>
        </p:nvSpPr>
        <p:spPr>
          <a:xfrm>
            <a:off x="6185464" y="4784239"/>
            <a:ext cx="53343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seul">
  <p:cSld name="3_Titre seul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3bd8660eefd_2_1300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80" name="Google Shape;1080;g3bd8660eefd_2_1300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g3bd8660eefd_2_1300"/>
          <p:cNvSpPr>
            <a:spLocks noGrp="1"/>
          </p:cNvSpPr>
          <p:nvPr>
            <p:ph type="pic" idx="2"/>
          </p:nvPr>
        </p:nvSpPr>
        <p:spPr>
          <a:xfrm>
            <a:off x="630985" y="2073761"/>
            <a:ext cx="2477100" cy="24762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1082" name="Google Shape;1082;g3bd8660eefd_2_1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g3bd8660eefd_2_1300"/>
          <p:cNvSpPr txBox="1">
            <a:spLocks noGrp="1"/>
          </p:cNvSpPr>
          <p:nvPr>
            <p:ph type="body" idx="1"/>
          </p:nvPr>
        </p:nvSpPr>
        <p:spPr>
          <a:xfrm>
            <a:off x="493615" y="5059320"/>
            <a:ext cx="27519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84" name="Google Shape;1084;g3bd8660eefd_2_1300"/>
          <p:cNvSpPr txBox="1">
            <a:spLocks noGrp="1"/>
          </p:cNvSpPr>
          <p:nvPr>
            <p:ph type="body" idx="3"/>
          </p:nvPr>
        </p:nvSpPr>
        <p:spPr>
          <a:xfrm>
            <a:off x="493615" y="4682166"/>
            <a:ext cx="275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85" name="Google Shape;1085;g3bd8660eefd_2_1300"/>
          <p:cNvSpPr>
            <a:spLocks noGrp="1"/>
          </p:cNvSpPr>
          <p:nvPr>
            <p:ph type="pic" idx="4"/>
          </p:nvPr>
        </p:nvSpPr>
        <p:spPr>
          <a:xfrm>
            <a:off x="3419176" y="2073761"/>
            <a:ext cx="2477100" cy="24762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86" name="Google Shape;1086;g3bd8660eefd_2_1300"/>
          <p:cNvSpPr txBox="1">
            <a:spLocks noGrp="1"/>
          </p:cNvSpPr>
          <p:nvPr>
            <p:ph type="body" idx="5"/>
          </p:nvPr>
        </p:nvSpPr>
        <p:spPr>
          <a:xfrm>
            <a:off x="3281806" y="5059320"/>
            <a:ext cx="27519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87" name="Google Shape;1087;g3bd8660eefd_2_1300"/>
          <p:cNvSpPr txBox="1">
            <a:spLocks noGrp="1"/>
          </p:cNvSpPr>
          <p:nvPr>
            <p:ph type="body" idx="6"/>
          </p:nvPr>
        </p:nvSpPr>
        <p:spPr>
          <a:xfrm>
            <a:off x="3281806" y="4682166"/>
            <a:ext cx="275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88" name="Google Shape;1088;g3bd8660eefd_2_1300"/>
          <p:cNvSpPr>
            <a:spLocks noGrp="1"/>
          </p:cNvSpPr>
          <p:nvPr>
            <p:ph type="pic" idx="7"/>
          </p:nvPr>
        </p:nvSpPr>
        <p:spPr>
          <a:xfrm>
            <a:off x="6207368" y="2073761"/>
            <a:ext cx="2477100" cy="24762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89" name="Google Shape;1089;g3bd8660eefd_2_1300"/>
          <p:cNvSpPr txBox="1">
            <a:spLocks noGrp="1"/>
          </p:cNvSpPr>
          <p:nvPr>
            <p:ph type="body" idx="8"/>
          </p:nvPr>
        </p:nvSpPr>
        <p:spPr>
          <a:xfrm>
            <a:off x="6069998" y="5059320"/>
            <a:ext cx="27519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90" name="Google Shape;1090;g3bd8660eefd_2_1300"/>
          <p:cNvSpPr txBox="1">
            <a:spLocks noGrp="1"/>
          </p:cNvSpPr>
          <p:nvPr>
            <p:ph type="body" idx="9"/>
          </p:nvPr>
        </p:nvSpPr>
        <p:spPr>
          <a:xfrm>
            <a:off x="6069998" y="4682166"/>
            <a:ext cx="275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91" name="Google Shape;1091;g3bd8660eefd_2_1300"/>
          <p:cNvSpPr>
            <a:spLocks noGrp="1"/>
          </p:cNvSpPr>
          <p:nvPr>
            <p:ph type="pic" idx="13"/>
          </p:nvPr>
        </p:nvSpPr>
        <p:spPr>
          <a:xfrm>
            <a:off x="9029044" y="2073761"/>
            <a:ext cx="2477100" cy="24762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92" name="Google Shape;1092;g3bd8660eefd_2_1300"/>
          <p:cNvSpPr txBox="1">
            <a:spLocks noGrp="1"/>
          </p:cNvSpPr>
          <p:nvPr>
            <p:ph type="body" idx="14"/>
          </p:nvPr>
        </p:nvSpPr>
        <p:spPr>
          <a:xfrm>
            <a:off x="8891674" y="5059320"/>
            <a:ext cx="27519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93" name="Google Shape;1093;g3bd8660eefd_2_1300"/>
          <p:cNvSpPr txBox="1">
            <a:spLocks noGrp="1"/>
          </p:cNvSpPr>
          <p:nvPr>
            <p:ph type="body" idx="15"/>
          </p:nvPr>
        </p:nvSpPr>
        <p:spPr>
          <a:xfrm>
            <a:off x="8891674" y="4682166"/>
            <a:ext cx="275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re seul">
  <p:cSld name="6_Titre seul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3bd8660eefd_2_1316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96" name="Google Shape;1096;g3bd8660eefd_2_1316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g3bd8660eefd_2_1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g3bd8660eefd_2_1316"/>
          <p:cNvSpPr txBox="1">
            <a:spLocks noGrp="1"/>
          </p:cNvSpPr>
          <p:nvPr>
            <p:ph type="body" idx="1"/>
          </p:nvPr>
        </p:nvSpPr>
        <p:spPr>
          <a:xfrm>
            <a:off x="672261" y="1815924"/>
            <a:ext cx="53343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g3bd8660eefd_2_1316"/>
          <p:cNvSpPr txBox="1">
            <a:spLocks noGrp="1"/>
          </p:cNvSpPr>
          <p:nvPr>
            <p:ph type="body" idx="2"/>
          </p:nvPr>
        </p:nvSpPr>
        <p:spPr>
          <a:xfrm>
            <a:off x="672261" y="1434517"/>
            <a:ext cx="53343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00" name="Google Shape;1100;g3bd8660eefd_2_1316"/>
          <p:cNvSpPr txBox="1">
            <a:spLocks noGrp="1"/>
          </p:cNvSpPr>
          <p:nvPr>
            <p:ph type="body" idx="3"/>
          </p:nvPr>
        </p:nvSpPr>
        <p:spPr>
          <a:xfrm>
            <a:off x="6185465" y="1815924"/>
            <a:ext cx="53343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01" name="Google Shape;1101;g3bd8660eefd_2_1316"/>
          <p:cNvSpPr txBox="1">
            <a:spLocks noGrp="1"/>
          </p:cNvSpPr>
          <p:nvPr>
            <p:ph type="body" idx="4"/>
          </p:nvPr>
        </p:nvSpPr>
        <p:spPr>
          <a:xfrm>
            <a:off x="6185465" y="1434517"/>
            <a:ext cx="53343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re seul">
  <p:cSld name="7_Titre seul"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3bd8660eefd_2_1324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04" name="Google Shape;1104;g3bd8660eefd_2_1324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g3bd8660eefd_2_13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g3bd8660eefd_2_1324"/>
          <p:cNvSpPr txBox="1">
            <a:spLocks noGrp="1"/>
          </p:cNvSpPr>
          <p:nvPr>
            <p:ph type="body" idx="1"/>
          </p:nvPr>
        </p:nvSpPr>
        <p:spPr>
          <a:xfrm>
            <a:off x="672261" y="1815924"/>
            <a:ext cx="33825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07" name="Google Shape;1107;g3bd8660eefd_2_1324"/>
          <p:cNvSpPr txBox="1">
            <a:spLocks noGrp="1"/>
          </p:cNvSpPr>
          <p:nvPr>
            <p:ph type="body" idx="2"/>
          </p:nvPr>
        </p:nvSpPr>
        <p:spPr>
          <a:xfrm>
            <a:off x="672261" y="1434517"/>
            <a:ext cx="3382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08" name="Google Shape;1108;g3bd8660eefd_2_1324"/>
          <p:cNvSpPr txBox="1">
            <a:spLocks noGrp="1"/>
          </p:cNvSpPr>
          <p:nvPr>
            <p:ph type="body" idx="3"/>
          </p:nvPr>
        </p:nvSpPr>
        <p:spPr>
          <a:xfrm>
            <a:off x="4404748" y="1815924"/>
            <a:ext cx="33825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09" name="Google Shape;1109;g3bd8660eefd_2_1324"/>
          <p:cNvSpPr txBox="1">
            <a:spLocks noGrp="1"/>
          </p:cNvSpPr>
          <p:nvPr>
            <p:ph type="body" idx="4"/>
          </p:nvPr>
        </p:nvSpPr>
        <p:spPr>
          <a:xfrm>
            <a:off x="4404748" y="1434517"/>
            <a:ext cx="3382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10" name="Google Shape;1110;g3bd8660eefd_2_1324"/>
          <p:cNvSpPr txBox="1">
            <a:spLocks noGrp="1"/>
          </p:cNvSpPr>
          <p:nvPr>
            <p:ph type="body" idx="5"/>
          </p:nvPr>
        </p:nvSpPr>
        <p:spPr>
          <a:xfrm>
            <a:off x="8137235" y="1815924"/>
            <a:ext cx="33825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11" name="Google Shape;1111;g3bd8660eefd_2_1324"/>
          <p:cNvSpPr txBox="1">
            <a:spLocks noGrp="1"/>
          </p:cNvSpPr>
          <p:nvPr>
            <p:ph type="body" idx="6"/>
          </p:nvPr>
        </p:nvSpPr>
        <p:spPr>
          <a:xfrm>
            <a:off x="8137235" y="1434517"/>
            <a:ext cx="3382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re seul">
  <p:cSld name="5_Titre seul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3bd8660eefd_2_1334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14" name="Google Shape;1114;g3bd8660eefd_2_1334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Google Shape;1115;g3bd8660eefd_2_1334"/>
          <p:cNvSpPr>
            <a:spLocks noGrp="1"/>
          </p:cNvSpPr>
          <p:nvPr>
            <p:ph type="pic" idx="2"/>
          </p:nvPr>
        </p:nvSpPr>
        <p:spPr>
          <a:xfrm>
            <a:off x="2011748" y="1258862"/>
            <a:ext cx="2655300" cy="265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1116" name="Google Shape;1116;g3bd8660eefd_2_13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g3bd8660eefd_2_1334"/>
          <p:cNvSpPr>
            <a:spLocks noGrp="1"/>
          </p:cNvSpPr>
          <p:nvPr>
            <p:ph type="pic" idx="3"/>
          </p:nvPr>
        </p:nvSpPr>
        <p:spPr>
          <a:xfrm>
            <a:off x="7524951" y="1258862"/>
            <a:ext cx="2655300" cy="265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18" name="Google Shape;1118;g3bd8660eefd_2_1334"/>
          <p:cNvSpPr txBox="1">
            <a:spLocks noGrp="1"/>
          </p:cNvSpPr>
          <p:nvPr>
            <p:ph type="body" idx="1"/>
          </p:nvPr>
        </p:nvSpPr>
        <p:spPr>
          <a:xfrm>
            <a:off x="672261" y="4463681"/>
            <a:ext cx="5334300" cy="18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19" name="Google Shape;1119;g3bd8660eefd_2_1334"/>
          <p:cNvSpPr txBox="1">
            <a:spLocks noGrp="1"/>
          </p:cNvSpPr>
          <p:nvPr>
            <p:ph type="body" idx="4"/>
          </p:nvPr>
        </p:nvSpPr>
        <p:spPr>
          <a:xfrm>
            <a:off x="672261" y="4082275"/>
            <a:ext cx="53343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20" name="Google Shape;1120;g3bd8660eefd_2_1334"/>
          <p:cNvSpPr txBox="1">
            <a:spLocks noGrp="1"/>
          </p:cNvSpPr>
          <p:nvPr>
            <p:ph type="body" idx="5"/>
          </p:nvPr>
        </p:nvSpPr>
        <p:spPr>
          <a:xfrm>
            <a:off x="6185465" y="4463681"/>
            <a:ext cx="5334300" cy="18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21" name="Google Shape;1121;g3bd8660eefd_2_1334"/>
          <p:cNvSpPr txBox="1">
            <a:spLocks noGrp="1"/>
          </p:cNvSpPr>
          <p:nvPr>
            <p:ph type="body" idx="6"/>
          </p:nvPr>
        </p:nvSpPr>
        <p:spPr>
          <a:xfrm>
            <a:off x="6185465" y="4082275"/>
            <a:ext cx="53343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re seul">
  <p:cSld name="8_Titre seul"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3bd8660eefd_2_1344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24" name="Google Shape;1124;g3bd8660eefd_2_1344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g3bd8660eefd_2_13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g3bd8660eefd_2_1344"/>
          <p:cNvSpPr txBox="1">
            <a:spLocks noGrp="1"/>
          </p:cNvSpPr>
          <p:nvPr>
            <p:ph type="body" idx="1"/>
          </p:nvPr>
        </p:nvSpPr>
        <p:spPr>
          <a:xfrm>
            <a:off x="672261" y="4403042"/>
            <a:ext cx="3382500" cy="18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27" name="Google Shape;1127;g3bd8660eefd_2_1344"/>
          <p:cNvSpPr txBox="1">
            <a:spLocks noGrp="1"/>
          </p:cNvSpPr>
          <p:nvPr>
            <p:ph type="body" idx="2"/>
          </p:nvPr>
        </p:nvSpPr>
        <p:spPr>
          <a:xfrm>
            <a:off x="672261" y="4021635"/>
            <a:ext cx="3382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28" name="Google Shape;1128;g3bd8660eefd_2_1344"/>
          <p:cNvSpPr txBox="1">
            <a:spLocks noGrp="1"/>
          </p:cNvSpPr>
          <p:nvPr>
            <p:ph type="body" idx="3"/>
          </p:nvPr>
        </p:nvSpPr>
        <p:spPr>
          <a:xfrm>
            <a:off x="4404748" y="4403042"/>
            <a:ext cx="3382500" cy="18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29" name="Google Shape;1129;g3bd8660eefd_2_1344"/>
          <p:cNvSpPr txBox="1">
            <a:spLocks noGrp="1"/>
          </p:cNvSpPr>
          <p:nvPr>
            <p:ph type="body" idx="4"/>
          </p:nvPr>
        </p:nvSpPr>
        <p:spPr>
          <a:xfrm>
            <a:off x="4404748" y="4021635"/>
            <a:ext cx="3382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30" name="Google Shape;1130;g3bd8660eefd_2_1344"/>
          <p:cNvSpPr txBox="1">
            <a:spLocks noGrp="1"/>
          </p:cNvSpPr>
          <p:nvPr>
            <p:ph type="body" idx="5"/>
          </p:nvPr>
        </p:nvSpPr>
        <p:spPr>
          <a:xfrm>
            <a:off x="8137235" y="4403042"/>
            <a:ext cx="3382500" cy="18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31" name="Google Shape;1131;g3bd8660eefd_2_1344"/>
          <p:cNvSpPr txBox="1">
            <a:spLocks noGrp="1"/>
          </p:cNvSpPr>
          <p:nvPr>
            <p:ph type="body" idx="6"/>
          </p:nvPr>
        </p:nvSpPr>
        <p:spPr>
          <a:xfrm>
            <a:off x="8137235" y="4021635"/>
            <a:ext cx="3382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32" name="Google Shape;1132;g3bd8660eefd_2_1344"/>
          <p:cNvSpPr>
            <a:spLocks noGrp="1"/>
          </p:cNvSpPr>
          <p:nvPr>
            <p:ph type="pic" idx="7"/>
          </p:nvPr>
        </p:nvSpPr>
        <p:spPr>
          <a:xfrm>
            <a:off x="1080492" y="1258862"/>
            <a:ext cx="2565900" cy="2565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33" name="Google Shape;1133;g3bd8660eefd_2_1344"/>
          <p:cNvSpPr>
            <a:spLocks noGrp="1"/>
          </p:cNvSpPr>
          <p:nvPr>
            <p:ph type="pic" idx="8"/>
          </p:nvPr>
        </p:nvSpPr>
        <p:spPr>
          <a:xfrm>
            <a:off x="4812979" y="1258862"/>
            <a:ext cx="2565900" cy="2565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34" name="Google Shape;1134;g3bd8660eefd_2_1344"/>
          <p:cNvSpPr>
            <a:spLocks noGrp="1"/>
          </p:cNvSpPr>
          <p:nvPr>
            <p:ph type="pic" idx="9"/>
          </p:nvPr>
        </p:nvSpPr>
        <p:spPr>
          <a:xfrm>
            <a:off x="8545469" y="1258862"/>
            <a:ext cx="2565900" cy="2565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de section">
  <p:cSld name="3_Titre de sec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73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617" cy="130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473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276" cy="86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73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276" cy="72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09" name="Google Shape;109;p4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4" cy="32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73"/>
          <p:cNvPicPr preferRelativeResize="0"/>
          <p:nvPr/>
        </p:nvPicPr>
        <p:blipFill rotWithShape="1">
          <a:blip r:embed="rId3">
            <a:alphaModFix/>
          </a:blip>
          <a:srcRect l="44384"/>
          <a:stretch/>
        </p:blipFill>
        <p:spPr>
          <a:xfrm>
            <a:off x="0" y="909335"/>
            <a:ext cx="5750358" cy="5039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re seul">
  <p:cSld name="10_Titre seul"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Google Shape;1136;g3bd8660eefd_2_13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47225" y="1543050"/>
            <a:ext cx="4926189" cy="3944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g3bd8660eefd_2_1357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38" name="Google Shape;1138;g3bd8660eefd_2_1357"/>
          <p:cNvPicPr preferRelativeResize="0"/>
          <p:nvPr/>
        </p:nvPicPr>
        <p:blipFill rotWithShape="1">
          <a:blip r:embed="rId3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g3bd8660eefd_2_13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g3bd8660eefd_2_1357"/>
          <p:cNvSpPr txBox="1">
            <a:spLocks noGrp="1"/>
          </p:cNvSpPr>
          <p:nvPr>
            <p:ph type="body" idx="1"/>
          </p:nvPr>
        </p:nvSpPr>
        <p:spPr>
          <a:xfrm>
            <a:off x="672260" y="1815924"/>
            <a:ext cx="62919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41" name="Google Shape;1141;g3bd8660eefd_2_1357"/>
          <p:cNvSpPr txBox="1">
            <a:spLocks noGrp="1"/>
          </p:cNvSpPr>
          <p:nvPr>
            <p:ph type="body" idx="2"/>
          </p:nvPr>
        </p:nvSpPr>
        <p:spPr>
          <a:xfrm>
            <a:off x="672260" y="1434517"/>
            <a:ext cx="62919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42" name="Google Shape;1142;g3bd8660eefd_2_1357"/>
          <p:cNvSpPr>
            <a:spLocks noGrp="1"/>
          </p:cNvSpPr>
          <p:nvPr>
            <p:ph type="body" idx="3"/>
          </p:nvPr>
        </p:nvSpPr>
        <p:spPr>
          <a:xfrm>
            <a:off x="7573963" y="1543050"/>
            <a:ext cx="3946500" cy="394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3" name="Google Shape;1143;g3bd8660eefd_2_1357"/>
          <p:cNvSpPr txBox="1">
            <a:spLocks noGrp="1"/>
          </p:cNvSpPr>
          <p:nvPr>
            <p:ph type="body" idx="4"/>
          </p:nvPr>
        </p:nvSpPr>
        <p:spPr>
          <a:xfrm>
            <a:off x="7979798" y="3311556"/>
            <a:ext cx="3135000" cy="21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re seul">
  <p:cSld name="11_Titre seul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3bd8660eefd_2_1366"/>
          <p:cNvSpPr>
            <a:spLocks noGrp="1"/>
          </p:cNvSpPr>
          <p:nvPr>
            <p:ph type="pic" idx="2"/>
          </p:nvPr>
        </p:nvSpPr>
        <p:spPr>
          <a:xfrm>
            <a:off x="7304377" y="0"/>
            <a:ext cx="48876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46" name="Google Shape;1146;g3bd8660eefd_2_1366"/>
          <p:cNvSpPr txBox="1">
            <a:spLocks noGrp="1"/>
          </p:cNvSpPr>
          <p:nvPr>
            <p:ph type="title"/>
          </p:nvPr>
        </p:nvSpPr>
        <p:spPr>
          <a:xfrm>
            <a:off x="1165253" y="308482"/>
            <a:ext cx="5266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47" name="Google Shape;1147;g3bd8660eefd_2_1366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g3bd8660eefd_2_13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g3bd8660eefd_2_1366"/>
          <p:cNvSpPr txBox="1">
            <a:spLocks noGrp="1"/>
          </p:cNvSpPr>
          <p:nvPr>
            <p:ph type="body" idx="1"/>
          </p:nvPr>
        </p:nvSpPr>
        <p:spPr>
          <a:xfrm>
            <a:off x="672261" y="1815924"/>
            <a:ext cx="52668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50" name="Google Shape;1150;g3bd8660eefd_2_1366"/>
          <p:cNvSpPr txBox="1">
            <a:spLocks noGrp="1"/>
          </p:cNvSpPr>
          <p:nvPr>
            <p:ph type="body" idx="3"/>
          </p:nvPr>
        </p:nvSpPr>
        <p:spPr>
          <a:xfrm>
            <a:off x="672261" y="1434517"/>
            <a:ext cx="52668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51" name="Google Shape;1151;g3bd8660eefd_2_1366"/>
          <p:cNvSpPr>
            <a:spLocks noGrp="1"/>
          </p:cNvSpPr>
          <p:nvPr>
            <p:ph type="body" idx="4"/>
          </p:nvPr>
        </p:nvSpPr>
        <p:spPr>
          <a:xfrm>
            <a:off x="6096000" y="2010136"/>
            <a:ext cx="3048000" cy="3046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" tIns="36000" rIns="36000" bIns="360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2" name="Google Shape;1152;g3bd8660eefd_2_1366"/>
          <p:cNvSpPr txBox="1">
            <a:spLocks noGrp="1"/>
          </p:cNvSpPr>
          <p:nvPr>
            <p:ph type="body" idx="5"/>
          </p:nvPr>
        </p:nvSpPr>
        <p:spPr>
          <a:xfrm>
            <a:off x="6363978" y="3525002"/>
            <a:ext cx="2511900" cy="12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153" name="Google Shape;1153;g3bd8660eefd_2_13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g3bd8660eefd_2_13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re seul">
  <p:cSld name="12_Titre seul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3bd8660eefd_2_1377"/>
          <p:cNvSpPr>
            <a:spLocks noGrp="1"/>
          </p:cNvSpPr>
          <p:nvPr>
            <p:ph type="pic" idx="2"/>
          </p:nvPr>
        </p:nvSpPr>
        <p:spPr>
          <a:xfrm>
            <a:off x="7597227" y="0"/>
            <a:ext cx="45948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57" name="Google Shape;1157;g3bd8660eefd_2_1377"/>
          <p:cNvSpPr txBox="1">
            <a:spLocks noGrp="1"/>
          </p:cNvSpPr>
          <p:nvPr>
            <p:ph type="title"/>
          </p:nvPr>
        </p:nvSpPr>
        <p:spPr>
          <a:xfrm>
            <a:off x="1165253" y="308482"/>
            <a:ext cx="5266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58" name="Google Shape;1158;g3bd8660eefd_2_1377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g3bd8660eefd_2_1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g3bd8660eefd_2_1377"/>
          <p:cNvSpPr txBox="1">
            <a:spLocks noGrp="1"/>
          </p:cNvSpPr>
          <p:nvPr>
            <p:ph type="body" idx="1"/>
          </p:nvPr>
        </p:nvSpPr>
        <p:spPr>
          <a:xfrm>
            <a:off x="672261" y="1815924"/>
            <a:ext cx="52668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61" name="Google Shape;1161;g3bd8660eefd_2_1377"/>
          <p:cNvSpPr txBox="1">
            <a:spLocks noGrp="1"/>
          </p:cNvSpPr>
          <p:nvPr>
            <p:ph type="body" idx="3"/>
          </p:nvPr>
        </p:nvSpPr>
        <p:spPr>
          <a:xfrm>
            <a:off x="672261" y="1434517"/>
            <a:ext cx="52668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62" name="Google Shape;1162;g3bd8660eefd_2_1377"/>
          <p:cNvSpPr>
            <a:spLocks noGrp="1"/>
          </p:cNvSpPr>
          <p:nvPr>
            <p:ph type="body" idx="4"/>
          </p:nvPr>
        </p:nvSpPr>
        <p:spPr>
          <a:xfrm>
            <a:off x="6096000" y="2010136"/>
            <a:ext cx="3048000" cy="3046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" tIns="36000" rIns="36000" bIns="360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3" name="Google Shape;1163;g3bd8660eefd_2_1377"/>
          <p:cNvSpPr txBox="1">
            <a:spLocks noGrp="1"/>
          </p:cNvSpPr>
          <p:nvPr>
            <p:ph type="body" idx="5"/>
          </p:nvPr>
        </p:nvSpPr>
        <p:spPr>
          <a:xfrm>
            <a:off x="6363978" y="3525002"/>
            <a:ext cx="2511900" cy="12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164" name="Google Shape;1164;g3bd8660eefd_2_13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g3bd8660eefd_2_13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Google Shape;1167;g3bd8660eefd_2_1388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g3bd8660eefd_2_1388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311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9" name="Google Shape;1169;g3bd8660eefd_2_1388"/>
          <p:cNvSpPr txBox="1">
            <a:spLocks noGrp="1"/>
          </p:cNvSpPr>
          <p:nvPr>
            <p:ph type="body" idx="1"/>
          </p:nvPr>
        </p:nvSpPr>
        <p:spPr>
          <a:xfrm>
            <a:off x="554038" y="1274763"/>
            <a:ext cx="5541900" cy="451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0" name="Google Shape;1170;g3bd8660eefd_2_1388"/>
          <p:cNvSpPr txBox="1">
            <a:spLocks noGrp="1"/>
          </p:cNvSpPr>
          <p:nvPr>
            <p:ph type="body" idx="2"/>
          </p:nvPr>
        </p:nvSpPr>
        <p:spPr>
          <a:xfrm>
            <a:off x="6371240" y="1725237"/>
            <a:ext cx="5266800" cy="28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71" name="Google Shape;1171;g3bd8660eefd_2_1388"/>
          <p:cNvSpPr txBox="1">
            <a:spLocks noGrp="1"/>
          </p:cNvSpPr>
          <p:nvPr>
            <p:ph type="body" idx="3"/>
          </p:nvPr>
        </p:nvSpPr>
        <p:spPr>
          <a:xfrm>
            <a:off x="6371240" y="1343830"/>
            <a:ext cx="52668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72" name="Google Shape;1172;g3bd8660eefd_2_1388"/>
          <p:cNvSpPr txBox="1">
            <a:spLocks noGrp="1"/>
          </p:cNvSpPr>
          <p:nvPr>
            <p:ph type="body" idx="4"/>
          </p:nvPr>
        </p:nvSpPr>
        <p:spPr>
          <a:xfrm>
            <a:off x="6371240" y="4715017"/>
            <a:ext cx="5266800" cy="106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173" name="Google Shape;1173;g3bd8660eefd_2_13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5" name="Google Shape;1175;g3bd8660eefd_2_1396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g3bd8660eefd_2_1396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311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g3bd8660eefd_2_1396"/>
          <p:cNvSpPr txBox="1">
            <a:spLocks noGrp="1"/>
          </p:cNvSpPr>
          <p:nvPr>
            <p:ph type="body" idx="1"/>
          </p:nvPr>
        </p:nvSpPr>
        <p:spPr>
          <a:xfrm>
            <a:off x="1238081" y="1274763"/>
            <a:ext cx="4709700" cy="2815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8" name="Google Shape;1178;g3bd8660eefd_2_1396"/>
          <p:cNvSpPr txBox="1">
            <a:spLocks noGrp="1"/>
          </p:cNvSpPr>
          <p:nvPr>
            <p:ph type="body" idx="2"/>
          </p:nvPr>
        </p:nvSpPr>
        <p:spPr>
          <a:xfrm>
            <a:off x="1231604" y="4472112"/>
            <a:ext cx="4709700" cy="17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79" name="Google Shape;1179;g3bd8660eefd_2_1396"/>
          <p:cNvSpPr txBox="1">
            <a:spLocks noGrp="1"/>
          </p:cNvSpPr>
          <p:nvPr>
            <p:ph type="body" idx="3"/>
          </p:nvPr>
        </p:nvSpPr>
        <p:spPr>
          <a:xfrm>
            <a:off x="1231604" y="4090704"/>
            <a:ext cx="47097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180" name="Google Shape;1180;g3bd8660eefd_2_13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g3bd8660eefd_2_1396"/>
          <p:cNvSpPr txBox="1">
            <a:spLocks noGrp="1"/>
          </p:cNvSpPr>
          <p:nvPr>
            <p:ph type="body" idx="4"/>
          </p:nvPr>
        </p:nvSpPr>
        <p:spPr>
          <a:xfrm>
            <a:off x="6371240" y="1274763"/>
            <a:ext cx="4709700" cy="2815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2" name="Google Shape;1182;g3bd8660eefd_2_1396"/>
          <p:cNvSpPr txBox="1">
            <a:spLocks noGrp="1"/>
          </p:cNvSpPr>
          <p:nvPr>
            <p:ph type="body" idx="5"/>
          </p:nvPr>
        </p:nvSpPr>
        <p:spPr>
          <a:xfrm>
            <a:off x="6364763" y="4472112"/>
            <a:ext cx="4709700" cy="17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83" name="Google Shape;1183;g3bd8660eefd_2_1396"/>
          <p:cNvSpPr txBox="1">
            <a:spLocks noGrp="1"/>
          </p:cNvSpPr>
          <p:nvPr>
            <p:ph type="body" idx="6"/>
          </p:nvPr>
        </p:nvSpPr>
        <p:spPr>
          <a:xfrm>
            <a:off x="6364763" y="4090704"/>
            <a:ext cx="47097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5" name="Google Shape;1185;g3bd8660eefd_2_1406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g3bd8660eefd_2_1406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311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7" name="Google Shape;1187;g3bd8660eefd_2_1406"/>
          <p:cNvSpPr txBox="1">
            <a:spLocks noGrp="1"/>
          </p:cNvSpPr>
          <p:nvPr>
            <p:ph type="body" idx="1"/>
          </p:nvPr>
        </p:nvSpPr>
        <p:spPr>
          <a:xfrm>
            <a:off x="712099" y="1274764"/>
            <a:ext cx="3358200" cy="22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8" name="Google Shape;1188;g3bd8660eefd_2_1406"/>
          <p:cNvSpPr txBox="1">
            <a:spLocks noGrp="1"/>
          </p:cNvSpPr>
          <p:nvPr>
            <p:ph type="body" idx="2"/>
          </p:nvPr>
        </p:nvSpPr>
        <p:spPr>
          <a:xfrm>
            <a:off x="712099" y="3898429"/>
            <a:ext cx="3358200" cy="22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89" name="Google Shape;1189;g3bd8660eefd_2_1406"/>
          <p:cNvSpPr txBox="1">
            <a:spLocks noGrp="1"/>
          </p:cNvSpPr>
          <p:nvPr>
            <p:ph type="body" idx="3"/>
          </p:nvPr>
        </p:nvSpPr>
        <p:spPr>
          <a:xfrm>
            <a:off x="712099" y="3517022"/>
            <a:ext cx="33582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190" name="Google Shape;1190;g3bd8660eefd_2_14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g3bd8660eefd_2_1406"/>
          <p:cNvSpPr txBox="1">
            <a:spLocks noGrp="1"/>
          </p:cNvSpPr>
          <p:nvPr>
            <p:ph type="body" idx="4"/>
          </p:nvPr>
        </p:nvSpPr>
        <p:spPr>
          <a:xfrm>
            <a:off x="4416902" y="3898429"/>
            <a:ext cx="3358200" cy="22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92" name="Google Shape;1192;g3bd8660eefd_2_1406"/>
          <p:cNvSpPr txBox="1">
            <a:spLocks noGrp="1"/>
          </p:cNvSpPr>
          <p:nvPr>
            <p:ph type="body" idx="5"/>
          </p:nvPr>
        </p:nvSpPr>
        <p:spPr>
          <a:xfrm>
            <a:off x="4416902" y="3517022"/>
            <a:ext cx="33582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93" name="Google Shape;1193;g3bd8660eefd_2_1406"/>
          <p:cNvSpPr txBox="1">
            <a:spLocks noGrp="1"/>
          </p:cNvSpPr>
          <p:nvPr>
            <p:ph type="body" idx="6"/>
          </p:nvPr>
        </p:nvSpPr>
        <p:spPr>
          <a:xfrm>
            <a:off x="4416902" y="1274764"/>
            <a:ext cx="3358200" cy="22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4" name="Google Shape;1194;g3bd8660eefd_2_1406"/>
          <p:cNvSpPr txBox="1">
            <a:spLocks noGrp="1"/>
          </p:cNvSpPr>
          <p:nvPr>
            <p:ph type="body" idx="7"/>
          </p:nvPr>
        </p:nvSpPr>
        <p:spPr>
          <a:xfrm>
            <a:off x="8118038" y="1274764"/>
            <a:ext cx="3358200" cy="22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5" name="Google Shape;1195;g3bd8660eefd_2_1406"/>
          <p:cNvSpPr txBox="1">
            <a:spLocks noGrp="1"/>
          </p:cNvSpPr>
          <p:nvPr>
            <p:ph type="body" idx="8"/>
          </p:nvPr>
        </p:nvSpPr>
        <p:spPr>
          <a:xfrm>
            <a:off x="8118038" y="3898429"/>
            <a:ext cx="3358200" cy="22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96" name="Google Shape;1196;g3bd8660eefd_2_1406"/>
          <p:cNvSpPr txBox="1">
            <a:spLocks noGrp="1"/>
          </p:cNvSpPr>
          <p:nvPr>
            <p:ph type="body" idx="9"/>
          </p:nvPr>
        </p:nvSpPr>
        <p:spPr>
          <a:xfrm>
            <a:off x="8118038" y="3517022"/>
            <a:ext cx="33582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bg>
      <p:bgPr>
        <a:solidFill>
          <a:schemeClr val="dk1"/>
        </a:solidFill>
        <a:effectLst/>
      </p:bgPr>
    </p:bg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" name="Google Shape;1198;g3bd8660eefd_2_1419"/>
          <p:cNvPicPr preferRelativeResize="0"/>
          <p:nvPr/>
        </p:nvPicPr>
        <p:blipFill rotWithShape="1">
          <a:blip r:embed="rId2">
            <a:alphaModFix/>
          </a:blip>
          <a:srcRect l="22384"/>
          <a:stretch/>
        </p:blipFill>
        <p:spPr>
          <a:xfrm>
            <a:off x="0" y="909335"/>
            <a:ext cx="7787881" cy="5039330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g3bd8660eefd_2_1419"/>
          <p:cNvSpPr txBox="1">
            <a:spLocks noGrp="1"/>
          </p:cNvSpPr>
          <p:nvPr>
            <p:ph type="title"/>
          </p:nvPr>
        </p:nvSpPr>
        <p:spPr>
          <a:xfrm>
            <a:off x="1083364" y="909334"/>
            <a:ext cx="101379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00" name="Google Shape;1200;g3bd8660eefd_2_14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1316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g3bd8660eefd_2_1419"/>
          <p:cNvSpPr txBox="1">
            <a:spLocks noGrp="1"/>
          </p:cNvSpPr>
          <p:nvPr>
            <p:ph type="body" idx="1"/>
          </p:nvPr>
        </p:nvSpPr>
        <p:spPr>
          <a:xfrm>
            <a:off x="1083364" y="4943433"/>
            <a:ext cx="101379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g3bd8660eefd_2_1424"/>
          <p:cNvPicPr preferRelativeResize="0"/>
          <p:nvPr/>
        </p:nvPicPr>
        <p:blipFill rotWithShape="1">
          <a:blip r:embed="rId2">
            <a:alphaModFix/>
          </a:blip>
          <a:srcRect l="22384"/>
          <a:stretch/>
        </p:blipFill>
        <p:spPr>
          <a:xfrm>
            <a:off x="0" y="909335"/>
            <a:ext cx="7787881" cy="5039330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g3bd8660eefd_2_1424"/>
          <p:cNvSpPr txBox="1">
            <a:spLocks noGrp="1"/>
          </p:cNvSpPr>
          <p:nvPr>
            <p:ph type="title"/>
          </p:nvPr>
        </p:nvSpPr>
        <p:spPr>
          <a:xfrm>
            <a:off x="1083364" y="909334"/>
            <a:ext cx="101379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05" name="Google Shape;1205;g3bd8660eefd_2_14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1316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g3bd8660eefd_2_1424"/>
          <p:cNvSpPr txBox="1">
            <a:spLocks noGrp="1"/>
          </p:cNvSpPr>
          <p:nvPr>
            <p:ph type="body" idx="1"/>
          </p:nvPr>
        </p:nvSpPr>
        <p:spPr>
          <a:xfrm>
            <a:off x="1083364" y="4943433"/>
            <a:ext cx="101379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">
  <p:cSld name="Fin">
    <p:bg>
      <p:bgPr>
        <a:solidFill>
          <a:schemeClr val="dk1"/>
        </a:solidFill>
        <a:effectLst/>
      </p:bgPr>
    </p:bg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Google Shape;1208;g3bd8660eefd_2_1429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g3bd8660eefd_2_1429"/>
          <p:cNvSpPr txBox="1">
            <a:spLocks noGrp="1"/>
          </p:cNvSpPr>
          <p:nvPr>
            <p:ph type="title"/>
          </p:nvPr>
        </p:nvSpPr>
        <p:spPr>
          <a:xfrm>
            <a:off x="1027044" y="2461275"/>
            <a:ext cx="101379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10" name="Google Shape;1210;g3bd8660eefd_2_14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1957" y="5962053"/>
            <a:ext cx="2028086" cy="485692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Google Shape;1211;g3bd8660eefd_2_1429"/>
          <p:cNvSpPr txBox="1">
            <a:spLocks noGrp="1"/>
          </p:cNvSpPr>
          <p:nvPr>
            <p:ph type="body" idx="1"/>
          </p:nvPr>
        </p:nvSpPr>
        <p:spPr>
          <a:xfrm>
            <a:off x="1083364" y="4374845"/>
            <a:ext cx="10137900" cy="1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 ANIM">
  <p:cSld name="Fin ANIM">
    <p:bg>
      <p:bgPr>
        <a:solidFill>
          <a:schemeClr val="dk1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3bd8660eefd_2_1434"/>
          <p:cNvSpPr/>
          <p:nvPr/>
        </p:nvSpPr>
        <p:spPr>
          <a:xfrm>
            <a:off x="2945674" y="115387"/>
            <a:ext cx="2741023" cy="4072325"/>
          </a:xfrm>
          <a:custGeom>
            <a:avLst/>
            <a:gdLst/>
            <a:ahLst/>
            <a:cxnLst/>
            <a:rect l="l" t="t" r="r" b="b"/>
            <a:pathLst>
              <a:path w="2741023" h="4072325" extrusionOk="0">
                <a:moveTo>
                  <a:pt x="1928949" y="4072325"/>
                </a:moveTo>
                <a:cubicBezTo>
                  <a:pt x="2173877" y="3919926"/>
                  <a:pt x="2448197" y="3812158"/>
                  <a:pt x="2741023" y="3759907"/>
                </a:cubicBezTo>
                <a:lnTo>
                  <a:pt x="1987732" y="0"/>
                </a:lnTo>
                <a:cubicBezTo>
                  <a:pt x="1271452" y="141514"/>
                  <a:pt x="603068" y="414744"/>
                  <a:pt x="0" y="789210"/>
                </a:cubicBezTo>
                <a:lnTo>
                  <a:pt x="1928949" y="40712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g3bd8660eefd_2_1434"/>
          <p:cNvSpPr/>
          <p:nvPr/>
        </p:nvSpPr>
        <p:spPr>
          <a:xfrm>
            <a:off x="7274923" y="865409"/>
            <a:ext cx="2942408" cy="3644518"/>
          </a:xfrm>
          <a:custGeom>
            <a:avLst/>
            <a:gdLst/>
            <a:ahLst/>
            <a:cxnLst/>
            <a:rect l="l" t="t" r="r" b="b"/>
            <a:pathLst>
              <a:path w="2942408" h="3644518" extrusionOk="0">
                <a:moveTo>
                  <a:pt x="432163" y="3644519"/>
                </a:moveTo>
                <a:lnTo>
                  <a:pt x="2942409" y="800096"/>
                </a:lnTo>
                <a:cubicBezTo>
                  <a:pt x="2622368" y="496386"/>
                  <a:pt x="2271848" y="227510"/>
                  <a:pt x="1894115" y="0"/>
                </a:cubicBezTo>
                <a:lnTo>
                  <a:pt x="0" y="3310329"/>
                </a:lnTo>
                <a:cubicBezTo>
                  <a:pt x="156754" y="3405034"/>
                  <a:pt x="301534" y="3517156"/>
                  <a:pt x="433251" y="36445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g3bd8660eefd_2_1434"/>
          <p:cNvSpPr/>
          <p:nvPr/>
        </p:nvSpPr>
        <p:spPr>
          <a:xfrm>
            <a:off x="8218714" y="3422451"/>
            <a:ext cx="3660865" cy="2232648"/>
          </a:xfrm>
          <a:custGeom>
            <a:avLst/>
            <a:gdLst/>
            <a:ahLst/>
            <a:cxnLst/>
            <a:rect l="l" t="t" r="r" b="b"/>
            <a:pathLst>
              <a:path w="3660865" h="2232648" extrusionOk="0">
                <a:moveTo>
                  <a:pt x="141515" y="2231560"/>
                </a:moveTo>
                <a:lnTo>
                  <a:pt x="3660866" y="898067"/>
                </a:lnTo>
                <a:cubicBezTo>
                  <a:pt x="3561806" y="586737"/>
                  <a:pt x="3438797" y="287382"/>
                  <a:pt x="3296194" y="0"/>
                </a:cubicBezTo>
                <a:lnTo>
                  <a:pt x="0" y="1821171"/>
                </a:lnTo>
                <a:cubicBezTo>
                  <a:pt x="58783" y="1951799"/>
                  <a:pt x="106680" y="2090046"/>
                  <a:pt x="141515" y="22326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g3bd8660eefd_2_1434"/>
          <p:cNvSpPr/>
          <p:nvPr/>
        </p:nvSpPr>
        <p:spPr>
          <a:xfrm>
            <a:off x="6024154" y="0"/>
            <a:ext cx="1670957" cy="3931899"/>
          </a:xfrm>
          <a:custGeom>
            <a:avLst/>
            <a:gdLst/>
            <a:ahLst/>
            <a:cxnLst/>
            <a:rect l="l" t="t" r="r" b="b"/>
            <a:pathLst>
              <a:path w="1670957" h="3931899" extrusionOk="0">
                <a:moveTo>
                  <a:pt x="0" y="3266"/>
                </a:moveTo>
                <a:lnTo>
                  <a:pt x="40277" y="3838283"/>
                </a:lnTo>
                <a:cubicBezTo>
                  <a:pt x="48986" y="3838283"/>
                  <a:pt x="56606" y="3837195"/>
                  <a:pt x="65314" y="3837195"/>
                </a:cubicBezTo>
                <a:cubicBezTo>
                  <a:pt x="289560" y="3837195"/>
                  <a:pt x="506186" y="3872029"/>
                  <a:pt x="711926" y="3931900"/>
                </a:cubicBezTo>
                <a:lnTo>
                  <a:pt x="1670957" y="226422"/>
                </a:lnTo>
                <a:cubicBezTo>
                  <a:pt x="1158240" y="82731"/>
                  <a:pt x="622663" y="0"/>
                  <a:pt x="65314" y="0"/>
                </a:cubicBezTo>
                <a:cubicBezTo>
                  <a:pt x="43543" y="0"/>
                  <a:pt x="21772" y="3266"/>
                  <a:pt x="0" y="326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g3bd8660eefd_2_1434"/>
          <p:cNvSpPr/>
          <p:nvPr/>
        </p:nvSpPr>
        <p:spPr>
          <a:xfrm>
            <a:off x="0" y="3710921"/>
            <a:ext cx="3951514" cy="3292911"/>
          </a:xfrm>
          <a:custGeom>
            <a:avLst/>
            <a:gdLst/>
            <a:ahLst/>
            <a:cxnLst/>
            <a:rect l="l" t="t" r="r" b="b"/>
            <a:pathLst>
              <a:path w="3951514" h="3292911" extrusionOk="0">
                <a:moveTo>
                  <a:pt x="3752306" y="2280546"/>
                </a:moveTo>
                <a:cubicBezTo>
                  <a:pt x="3753394" y="2267483"/>
                  <a:pt x="3756660" y="2254420"/>
                  <a:pt x="3757749" y="2240269"/>
                </a:cubicBezTo>
                <a:cubicBezTo>
                  <a:pt x="3766457" y="2166246"/>
                  <a:pt x="3778431" y="2094401"/>
                  <a:pt x="3793671" y="2022555"/>
                </a:cubicBezTo>
                <a:cubicBezTo>
                  <a:pt x="3794760" y="2016024"/>
                  <a:pt x="3796937" y="2009493"/>
                  <a:pt x="3798026" y="2002961"/>
                </a:cubicBezTo>
                <a:cubicBezTo>
                  <a:pt x="3815443" y="1924585"/>
                  <a:pt x="3836126" y="1848385"/>
                  <a:pt x="3861163" y="1773274"/>
                </a:cubicBezTo>
                <a:cubicBezTo>
                  <a:pt x="3861163" y="1773274"/>
                  <a:pt x="3861163" y="1773274"/>
                  <a:pt x="3861163" y="1772185"/>
                </a:cubicBezTo>
                <a:cubicBezTo>
                  <a:pt x="3887289" y="1691632"/>
                  <a:pt x="3917769" y="1614343"/>
                  <a:pt x="3951514" y="1538144"/>
                </a:cubicBezTo>
                <a:lnTo>
                  <a:pt x="527957" y="0"/>
                </a:lnTo>
                <a:cubicBezTo>
                  <a:pt x="191589" y="777236"/>
                  <a:pt x="0" y="1635026"/>
                  <a:pt x="0" y="2540713"/>
                </a:cubicBezTo>
                <a:cubicBezTo>
                  <a:pt x="0" y="2795437"/>
                  <a:pt x="19594" y="3045807"/>
                  <a:pt x="47897" y="3292912"/>
                </a:cubicBezTo>
                <a:lnTo>
                  <a:pt x="3855720" y="3292912"/>
                </a:lnTo>
                <a:cubicBezTo>
                  <a:pt x="3819797" y="3181878"/>
                  <a:pt x="3793671" y="3067579"/>
                  <a:pt x="3774077" y="2951102"/>
                </a:cubicBezTo>
                <a:cubicBezTo>
                  <a:pt x="3770811" y="2932597"/>
                  <a:pt x="3768634" y="2914091"/>
                  <a:pt x="3765369" y="2895585"/>
                </a:cubicBezTo>
                <a:cubicBezTo>
                  <a:pt x="3749040" y="2779109"/>
                  <a:pt x="3737066" y="2661544"/>
                  <a:pt x="3737066" y="2540713"/>
                </a:cubicBezTo>
                <a:lnTo>
                  <a:pt x="3737066" y="2540713"/>
                </a:lnTo>
                <a:cubicBezTo>
                  <a:pt x="3737066" y="2452539"/>
                  <a:pt x="3742509" y="2366543"/>
                  <a:pt x="3751217" y="22816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g3bd8660eefd_2_1434"/>
          <p:cNvSpPr/>
          <p:nvPr/>
        </p:nvSpPr>
        <p:spPr>
          <a:xfrm>
            <a:off x="8316685" y="6397501"/>
            <a:ext cx="3854630" cy="606330"/>
          </a:xfrm>
          <a:custGeom>
            <a:avLst/>
            <a:gdLst/>
            <a:ahLst/>
            <a:cxnLst/>
            <a:rect l="l" t="t" r="r" b="b"/>
            <a:pathLst>
              <a:path w="3854630" h="606330" extrusionOk="0">
                <a:moveTo>
                  <a:pt x="85997" y="238396"/>
                </a:moveTo>
                <a:cubicBezTo>
                  <a:pt x="66403" y="364669"/>
                  <a:pt x="38100" y="487677"/>
                  <a:pt x="0" y="606331"/>
                </a:cubicBezTo>
                <a:lnTo>
                  <a:pt x="3813266" y="606331"/>
                </a:lnTo>
                <a:cubicBezTo>
                  <a:pt x="3836126" y="407123"/>
                  <a:pt x="3849189" y="204651"/>
                  <a:pt x="3854631" y="0"/>
                </a:cubicBezTo>
                <a:lnTo>
                  <a:pt x="85997" y="23839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g3bd8660eefd_2_1434"/>
          <p:cNvSpPr/>
          <p:nvPr/>
        </p:nvSpPr>
        <p:spPr>
          <a:xfrm>
            <a:off x="718457" y="1366150"/>
            <a:ext cx="3944982" cy="3756641"/>
          </a:xfrm>
          <a:custGeom>
            <a:avLst/>
            <a:gdLst/>
            <a:ahLst/>
            <a:cxnLst/>
            <a:rect l="l" t="t" r="r" b="b"/>
            <a:pathLst>
              <a:path w="3944982" h="3756641" extrusionOk="0">
                <a:moveTo>
                  <a:pt x="1578429" y="0"/>
                </a:moveTo>
                <a:cubicBezTo>
                  <a:pt x="931817" y="530132"/>
                  <a:pt x="392974" y="1190891"/>
                  <a:pt x="0" y="1945267"/>
                </a:cubicBezTo>
                <a:lnTo>
                  <a:pt x="3295106" y="3756641"/>
                </a:lnTo>
                <a:cubicBezTo>
                  <a:pt x="3455126" y="3448577"/>
                  <a:pt x="3676106" y="3180790"/>
                  <a:pt x="3944983" y="2969608"/>
                </a:cubicBezTo>
                <a:lnTo>
                  <a:pt x="157842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g3bd8660eefd_2_1434"/>
          <p:cNvSpPr txBox="1">
            <a:spLocks noGrp="1"/>
          </p:cNvSpPr>
          <p:nvPr>
            <p:ph type="title"/>
          </p:nvPr>
        </p:nvSpPr>
        <p:spPr>
          <a:xfrm>
            <a:off x="1027044" y="2461275"/>
            <a:ext cx="101379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21" name="Google Shape;1221;g3bd8660eefd_2_14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81957" y="5962053"/>
            <a:ext cx="2028086" cy="485692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g3bd8660eefd_2_1434"/>
          <p:cNvSpPr txBox="1">
            <a:spLocks noGrp="1"/>
          </p:cNvSpPr>
          <p:nvPr>
            <p:ph type="body" idx="1"/>
          </p:nvPr>
        </p:nvSpPr>
        <p:spPr>
          <a:xfrm>
            <a:off x="1083364" y="4374845"/>
            <a:ext cx="10137900" cy="1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2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re de section">
  <p:cSld name="8_Titre de section">
    <p:bg>
      <p:bgPr>
        <a:solidFill>
          <a:schemeClr val="dk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74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276" cy="86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74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276" cy="72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14" name="Google Shape;114;p4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4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74"/>
          <p:cNvSpPr txBox="1">
            <a:spLocks noGrp="1"/>
          </p:cNvSpPr>
          <p:nvPr>
            <p:ph type="body" idx="2"/>
          </p:nvPr>
        </p:nvSpPr>
        <p:spPr>
          <a:xfrm>
            <a:off x="6013174" y="2534109"/>
            <a:ext cx="1858617" cy="130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474"/>
          <p:cNvSpPr>
            <a:spLocks noGrp="1"/>
          </p:cNvSpPr>
          <p:nvPr>
            <p:ph type="pic" idx="3"/>
          </p:nvPr>
        </p:nvSpPr>
        <p:spPr>
          <a:xfrm>
            <a:off x="0" y="894835"/>
            <a:ext cx="5551193" cy="503100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éroulé">
  <p:cSld name="Déroulé"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3bd8660eefd_2_1446"/>
          <p:cNvSpPr txBox="1">
            <a:spLocks noGrp="1"/>
          </p:cNvSpPr>
          <p:nvPr>
            <p:ph type="body" idx="1"/>
          </p:nvPr>
        </p:nvSpPr>
        <p:spPr>
          <a:xfrm>
            <a:off x="695325" y="1272541"/>
            <a:ext cx="3240000" cy="4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6" name="Google Shape;1226;g3bd8660eefd_2_1446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227" name="Google Shape;1227;g3bd8660eefd_2_1446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28" name="Google Shape;1228;g3bd8660eefd_2_1446"/>
          <p:cNvSpPr txBox="1">
            <a:spLocks noGrp="1"/>
          </p:cNvSpPr>
          <p:nvPr>
            <p:ph type="title"/>
          </p:nvPr>
        </p:nvSpPr>
        <p:spPr>
          <a:xfrm>
            <a:off x="695325" y="728661"/>
            <a:ext cx="72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9" name="Google Shape;1229;g3bd8660eefd_2_1446"/>
          <p:cNvSpPr txBox="1">
            <a:spLocks noGrp="1"/>
          </p:cNvSpPr>
          <p:nvPr>
            <p:ph type="body" idx="2"/>
          </p:nvPr>
        </p:nvSpPr>
        <p:spPr>
          <a:xfrm>
            <a:off x="8256675" y="1272541"/>
            <a:ext cx="3240000" cy="4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0" name="Google Shape;1230;g3bd8660eefd_2_1446"/>
          <p:cNvSpPr txBox="1">
            <a:spLocks noGrp="1"/>
          </p:cNvSpPr>
          <p:nvPr>
            <p:ph type="body" idx="3"/>
          </p:nvPr>
        </p:nvSpPr>
        <p:spPr>
          <a:xfrm>
            <a:off x="4476000" y="1272541"/>
            <a:ext cx="3240000" cy="4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mmaire">
  <p:cSld name="1_Sommaire"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3bd8660eefd_2_1453"/>
          <p:cNvSpPr txBox="1">
            <a:spLocks noGrp="1"/>
          </p:cNvSpPr>
          <p:nvPr>
            <p:ph type="sldNum" idx="12"/>
          </p:nvPr>
        </p:nvSpPr>
        <p:spPr>
          <a:xfrm>
            <a:off x="9060382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233" name="Google Shape;1233;g3bd8660eefd_2_1453"/>
          <p:cNvSpPr txBox="1">
            <a:spLocks noGrp="1"/>
          </p:cNvSpPr>
          <p:nvPr>
            <p:ph type="body" idx="1"/>
          </p:nvPr>
        </p:nvSpPr>
        <p:spPr>
          <a:xfrm>
            <a:off x="695325" y="1272541"/>
            <a:ext cx="3240000" cy="4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4" name="Google Shape;1234;g3bd8660eefd_2_14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5" name="Google Shape;1235;g3bd8660eefd_2_1453"/>
          <p:cNvSpPr txBox="1">
            <a:spLocks noGrp="1"/>
          </p:cNvSpPr>
          <p:nvPr>
            <p:ph type="body" idx="2"/>
          </p:nvPr>
        </p:nvSpPr>
        <p:spPr>
          <a:xfrm>
            <a:off x="8256675" y="1272541"/>
            <a:ext cx="3240000" cy="4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6" name="Google Shape;1236;g3bd8660eefd_2_1453"/>
          <p:cNvSpPr txBox="1">
            <a:spLocks noGrp="1"/>
          </p:cNvSpPr>
          <p:nvPr>
            <p:ph type="body" idx="3"/>
          </p:nvPr>
        </p:nvSpPr>
        <p:spPr>
          <a:xfrm>
            <a:off x="4476000" y="1272541"/>
            <a:ext cx="3240000" cy="4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7" name="Google Shape;1237;g3bd8660eefd_2_1453"/>
          <p:cNvSpPr txBox="1">
            <a:spLocks noGrp="1"/>
          </p:cNvSpPr>
          <p:nvPr>
            <p:ph type="title"/>
          </p:nvPr>
        </p:nvSpPr>
        <p:spPr>
          <a:xfrm>
            <a:off x="388418" y="365125"/>
            <a:ext cx="11415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quipe">
  <p:cSld name="Equipe">
    <p:bg>
      <p:bgPr>
        <a:solidFill>
          <a:schemeClr val="lt1"/>
        </a:solidFill>
        <a:effectLst/>
      </p:bgPr>
    </p:bg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3bd8660eefd_2_1460"/>
          <p:cNvSpPr>
            <a:spLocks noGrp="1"/>
          </p:cNvSpPr>
          <p:nvPr>
            <p:ph type="pic" idx="2"/>
          </p:nvPr>
        </p:nvSpPr>
        <p:spPr>
          <a:xfrm>
            <a:off x="695325" y="1641635"/>
            <a:ext cx="1079400" cy="108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40" name="Google Shape;1240;g3bd8660eefd_2_1460"/>
          <p:cNvSpPr>
            <a:spLocks noGrp="1"/>
          </p:cNvSpPr>
          <p:nvPr>
            <p:ph type="pic" idx="3"/>
          </p:nvPr>
        </p:nvSpPr>
        <p:spPr>
          <a:xfrm>
            <a:off x="695325" y="4510500"/>
            <a:ext cx="1079400" cy="108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41" name="Google Shape;1241;g3bd8660eefd_2_1460"/>
          <p:cNvSpPr txBox="1">
            <a:spLocks noGrp="1"/>
          </p:cNvSpPr>
          <p:nvPr>
            <p:ph type="body" idx="1"/>
          </p:nvPr>
        </p:nvSpPr>
        <p:spPr>
          <a:xfrm>
            <a:off x="2135188" y="1641634"/>
            <a:ext cx="36003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2" name="Google Shape;1242;g3bd8660eefd_2_1460"/>
          <p:cNvSpPr>
            <a:spLocks noGrp="1"/>
          </p:cNvSpPr>
          <p:nvPr>
            <p:ph type="pic" idx="4"/>
          </p:nvPr>
        </p:nvSpPr>
        <p:spPr>
          <a:xfrm>
            <a:off x="6096000" y="1641635"/>
            <a:ext cx="1079400" cy="108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43" name="Google Shape;1243;g3bd8660eefd_2_1460"/>
          <p:cNvSpPr>
            <a:spLocks noGrp="1"/>
          </p:cNvSpPr>
          <p:nvPr>
            <p:ph type="pic" idx="5"/>
          </p:nvPr>
        </p:nvSpPr>
        <p:spPr>
          <a:xfrm>
            <a:off x="6096000" y="4510500"/>
            <a:ext cx="1079400" cy="108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44" name="Google Shape;1244;g3bd8660eefd_2_1460"/>
          <p:cNvSpPr txBox="1">
            <a:spLocks noGrp="1"/>
          </p:cNvSpPr>
          <p:nvPr>
            <p:ph type="title"/>
          </p:nvPr>
        </p:nvSpPr>
        <p:spPr>
          <a:xfrm>
            <a:off x="695325" y="728661"/>
            <a:ext cx="72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5" name="Google Shape;1245;g3bd8660eefd_2_1460"/>
          <p:cNvSpPr>
            <a:spLocks noGrp="1"/>
          </p:cNvSpPr>
          <p:nvPr>
            <p:ph type="pic" idx="6"/>
          </p:nvPr>
        </p:nvSpPr>
        <p:spPr>
          <a:xfrm>
            <a:off x="695325" y="3075317"/>
            <a:ext cx="1079400" cy="108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46" name="Google Shape;1246;g3bd8660eefd_2_1460"/>
          <p:cNvSpPr>
            <a:spLocks noGrp="1"/>
          </p:cNvSpPr>
          <p:nvPr>
            <p:ph type="pic" idx="7"/>
          </p:nvPr>
        </p:nvSpPr>
        <p:spPr>
          <a:xfrm>
            <a:off x="6096000" y="3075317"/>
            <a:ext cx="1079400" cy="108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47" name="Google Shape;1247;g3bd8660eefd_2_1460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248" name="Google Shape;1248;g3bd8660eefd_2_1460"/>
          <p:cNvSpPr txBox="1">
            <a:spLocks noGrp="1"/>
          </p:cNvSpPr>
          <p:nvPr>
            <p:ph type="body" idx="8"/>
          </p:nvPr>
        </p:nvSpPr>
        <p:spPr>
          <a:xfrm>
            <a:off x="2135188" y="4510500"/>
            <a:ext cx="36003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9" name="Google Shape;1249;g3bd8660eefd_2_1460"/>
          <p:cNvSpPr txBox="1">
            <a:spLocks noGrp="1"/>
          </p:cNvSpPr>
          <p:nvPr>
            <p:ph type="body" idx="9"/>
          </p:nvPr>
        </p:nvSpPr>
        <p:spPr>
          <a:xfrm>
            <a:off x="2135188" y="3067548"/>
            <a:ext cx="36003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0" name="Google Shape;1250;g3bd8660eefd_2_1460"/>
          <p:cNvSpPr txBox="1">
            <a:spLocks noGrp="1"/>
          </p:cNvSpPr>
          <p:nvPr>
            <p:ph type="body" idx="13"/>
          </p:nvPr>
        </p:nvSpPr>
        <p:spPr>
          <a:xfrm>
            <a:off x="7535863" y="1641634"/>
            <a:ext cx="36003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1" name="Google Shape;1251;g3bd8660eefd_2_1460"/>
          <p:cNvSpPr txBox="1">
            <a:spLocks noGrp="1"/>
          </p:cNvSpPr>
          <p:nvPr>
            <p:ph type="body" idx="14"/>
          </p:nvPr>
        </p:nvSpPr>
        <p:spPr>
          <a:xfrm>
            <a:off x="7535863" y="4510500"/>
            <a:ext cx="36003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2" name="Google Shape;1252;g3bd8660eefd_2_1460"/>
          <p:cNvSpPr txBox="1">
            <a:spLocks noGrp="1"/>
          </p:cNvSpPr>
          <p:nvPr>
            <p:ph type="body" idx="15"/>
          </p:nvPr>
        </p:nvSpPr>
        <p:spPr>
          <a:xfrm>
            <a:off x="7535863" y="3067548"/>
            <a:ext cx="36003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3" name="Google Shape;1253;g3bd8660eefd_2_1460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gure simple 2">
  <p:cSld name="Figure simple 2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3bd8660eefd_2_1476"/>
          <p:cNvSpPr/>
          <p:nvPr/>
        </p:nvSpPr>
        <p:spPr>
          <a:xfrm>
            <a:off x="4295775" y="729932"/>
            <a:ext cx="7200900" cy="5037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g3bd8660eefd_2_1476"/>
          <p:cNvSpPr txBox="1">
            <a:spLocks noGrp="1"/>
          </p:cNvSpPr>
          <p:nvPr>
            <p:ph type="body" idx="1"/>
          </p:nvPr>
        </p:nvSpPr>
        <p:spPr>
          <a:xfrm>
            <a:off x="4656138" y="1089027"/>
            <a:ext cx="64803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7" name="Google Shape;1257;g3bd8660eefd_2_1476"/>
          <p:cNvSpPr txBox="1">
            <a:spLocks noGrp="1"/>
          </p:cNvSpPr>
          <p:nvPr>
            <p:ph type="body" idx="2"/>
          </p:nvPr>
        </p:nvSpPr>
        <p:spPr>
          <a:xfrm>
            <a:off x="695325" y="5408614"/>
            <a:ext cx="30606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8" name="Google Shape;1258;g3bd8660eefd_2_1476"/>
          <p:cNvSpPr txBox="1">
            <a:spLocks noGrp="1"/>
          </p:cNvSpPr>
          <p:nvPr>
            <p:ph type="body" idx="3"/>
          </p:nvPr>
        </p:nvSpPr>
        <p:spPr>
          <a:xfrm>
            <a:off x="695325" y="728661"/>
            <a:ext cx="30606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9" name="Google Shape;1259;g3bd8660eefd_2_1476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260" name="Google Shape;1260;g3bd8660eefd_2_1476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gure simple 1">
  <p:cSld name="Figure simple 1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3bd8660eefd_2_1483"/>
          <p:cNvSpPr/>
          <p:nvPr/>
        </p:nvSpPr>
        <p:spPr>
          <a:xfrm>
            <a:off x="695325" y="729932"/>
            <a:ext cx="7200900" cy="5039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g3bd8660eefd_2_1483"/>
          <p:cNvSpPr txBox="1">
            <a:spLocks noGrp="1"/>
          </p:cNvSpPr>
          <p:nvPr>
            <p:ph type="body" idx="1"/>
          </p:nvPr>
        </p:nvSpPr>
        <p:spPr>
          <a:xfrm>
            <a:off x="1055688" y="1089028"/>
            <a:ext cx="64803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4" name="Google Shape;1264;g3bd8660eefd_2_1483"/>
          <p:cNvSpPr txBox="1">
            <a:spLocks noGrp="1"/>
          </p:cNvSpPr>
          <p:nvPr>
            <p:ph type="body" idx="2"/>
          </p:nvPr>
        </p:nvSpPr>
        <p:spPr>
          <a:xfrm>
            <a:off x="8435974" y="5410199"/>
            <a:ext cx="30606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5" name="Google Shape;1265;g3bd8660eefd_2_1483"/>
          <p:cNvSpPr txBox="1">
            <a:spLocks noGrp="1"/>
          </p:cNvSpPr>
          <p:nvPr>
            <p:ph type="body" idx="3"/>
          </p:nvPr>
        </p:nvSpPr>
        <p:spPr>
          <a:xfrm>
            <a:off x="8435975" y="728661"/>
            <a:ext cx="3060600" cy="46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6" name="Google Shape;1266;g3bd8660eefd_2_1483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267" name="Google Shape;1267;g3bd8660eefd_2_1483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Comparaison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3bd8660eefd_2_1490"/>
          <p:cNvSpPr/>
          <p:nvPr/>
        </p:nvSpPr>
        <p:spPr>
          <a:xfrm>
            <a:off x="695323" y="1808163"/>
            <a:ext cx="5221200" cy="39609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g3bd8660eefd_2_1490"/>
          <p:cNvSpPr txBox="1">
            <a:spLocks noGrp="1"/>
          </p:cNvSpPr>
          <p:nvPr>
            <p:ph type="body" idx="1"/>
          </p:nvPr>
        </p:nvSpPr>
        <p:spPr>
          <a:xfrm>
            <a:off x="1055688" y="2168524"/>
            <a:ext cx="45006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1" name="Google Shape;1271;g3bd8660eefd_2_1490"/>
          <p:cNvSpPr txBox="1">
            <a:spLocks noGrp="1"/>
          </p:cNvSpPr>
          <p:nvPr>
            <p:ph type="body" idx="2"/>
          </p:nvPr>
        </p:nvSpPr>
        <p:spPr>
          <a:xfrm>
            <a:off x="6635750" y="2168115"/>
            <a:ext cx="4500600" cy="3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2" name="Google Shape;1272;g3bd8660eefd_2_1490"/>
          <p:cNvSpPr txBox="1">
            <a:spLocks noGrp="1"/>
          </p:cNvSpPr>
          <p:nvPr>
            <p:ph type="body" idx="3"/>
          </p:nvPr>
        </p:nvSpPr>
        <p:spPr>
          <a:xfrm>
            <a:off x="695326" y="728662"/>
            <a:ext cx="6480300" cy="9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3" name="Google Shape;1273;g3bd8660eefd_2_1490"/>
          <p:cNvSpPr/>
          <p:nvPr/>
        </p:nvSpPr>
        <p:spPr>
          <a:xfrm>
            <a:off x="6275388" y="1807436"/>
            <a:ext cx="5221200" cy="3961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g3bd8660eefd_2_1490"/>
          <p:cNvSpPr txBox="1">
            <a:spLocks noGrp="1"/>
          </p:cNvSpPr>
          <p:nvPr>
            <p:ph type="body" idx="4"/>
          </p:nvPr>
        </p:nvSpPr>
        <p:spPr>
          <a:xfrm>
            <a:off x="695323" y="5772150"/>
            <a:ext cx="30606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5" name="Google Shape;1275;g3bd8660eefd_2_1490"/>
          <p:cNvSpPr txBox="1">
            <a:spLocks noGrp="1"/>
          </p:cNvSpPr>
          <p:nvPr>
            <p:ph type="body" idx="5"/>
          </p:nvPr>
        </p:nvSpPr>
        <p:spPr>
          <a:xfrm>
            <a:off x="6275388" y="5768975"/>
            <a:ext cx="30606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6" name="Google Shape;1276;g3bd8660eefd_2_1490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277" name="Google Shape;1277;g3bd8660eefd_2_1490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format paysage">
  <p:cSld name="Image format paysage"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3bd8660eefd_2_1500"/>
          <p:cNvSpPr>
            <a:spLocks noGrp="1"/>
          </p:cNvSpPr>
          <p:nvPr>
            <p:ph type="pic" idx="2"/>
          </p:nvPr>
        </p:nvSpPr>
        <p:spPr>
          <a:xfrm>
            <a:off x="-2" y="-1"/>
            <a:ext cx="7896300" cy="6489600"/>
          </a:xfrm>
          <a:prstGeom prst="rect">
            <a:avLst/>
          </a:prstGeom>
          <a:noFill/>
          <a:ln>
            <a:noFill/>
          </a:ln>
        </p:spPr>
      </p:sp>
      <p:sp>
        <p:nvSpPr>
          <p:cNvPr id="1280" name="Google Shape;1280;g3bd8660eefd_2_1500"/>
          <p:cNvSpPr txBox="1">
            <a:spLocks noGrp="1"/>
          </p:cNvSpPr>
          <p:nvPr>
            <p:ph type="body" idx="1"/>
          </p:nvPr>
        </p:nvSpPr>
        <p:spPr>
          <a:xfrm>
            <a:off x="8435975" y="728661"/>
            <a:ext cx="3060600" cy="50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1" name="Google Shape;1281;g3bd8660eefd_2_1500"/>
          <p:cNvSpPr txBox="1">
            <a:spLocks noGrp="1"/>
          </p:cNvSpPr>
          <p:nvPr>
            <p:ph type="body" idx="3"/>
          </p:nvPr>
        </p:nvSpPr>
        <p:spPr>
          <a:xfrm>
            <a:off x="8435975" y="5768975"/>
            <a:ext cx="30606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2" name="Google Shape;1282;g3bd8660eefd_2_1500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283" name="Google Shape;1283;g3bd8660eefd_2_1500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format portrait">
  <p:cSld name="Image format portrait"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3bd8660eefd_2_1506"/>
          <p:cNvSpPr>
            <a:spLocks noGrp="1"/>
          </p:cNvSpPr>
          <p:nvPr>
            <p:ph type="pic" idx="2"/>
          </p:nvPr>
        </p:nvSpPr>
        <p:spPr>
          <a:xfrm>
            <a:off x="7175500" y="-1"/>
            <a:ext cx="5016600" cy="6489600"/>
          </a:xfrm>
          <a:prstGeom prst="rect">
            <a:avLst/>
          </a:prstGeom>
          <a:noFill/>
          <a:ln>
            <a:noFill/>
          </a:ln>
        </p:spPr>
      </p:sp>
      <p:sp>
        <p:nvSpPr>
          <p:cNvPr id="1286" name="Google Shape;1286;g3bd8660eefd_2_1506"/>
          <p:cNvSpPr txBox="1">
            <a:spLocks noGrp="1"/>
          </p:cNvSpPr>
          <p:nvPr>
            <p:ph type="body" idx="1"/>
          </p:nvPr>
        </p:nvSpPr>
        <p:spPr>
          <a:xfrm>
            <a:off x="695325" y="728661"/>
            <a:ext cx="5940300" cy="46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7" name="Google Shape;1287;g3bd8660eefd_2_1506"/>
          <p:cNvSpPr txBox="1">
            <a:spLocks noGrp="1"/>
          </p:cNvSpPr>
          <p:nvPr>
            <p:ph type="body" idx="3"/>
          </p:nvPr>
        </p:nvSpPr>
        <p:spPr>
          <a:xfrm>
            <a:off x="695325" y="5410199"/>
            <a:ext cx="59403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8" name="Google Shape;1288;g3bd8660eefd_2_1506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289" name="Google Shape;1289;g3bd8660eefd_2_1506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vierge">
  <p:cSld name="Slide vierge"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3bd8660eefd_2_1512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292" name="Google Shape;1292;g3bd8660eefd_2_1512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93" name="Google Shape;1293;g3bd8660eefd_2_1512"/>
          <p:cNvSpPr txBox="1">
            <a:spLocks noGrp="1"/>
          </p:cNvSpPr>
          <p:nvPr>
            <p:ph type="title"/>
          </p:nvPr>
        </p:nvSpPr>
        <p:spPr>
          <a:xfrm>
            <a:off x="695325" y="728661"/>
            <a:ext cx="72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g3bd8660eefd_2_1512"/>
          <p:cNvSpPr txBox="1">
            <a:spLocks noGrp="1"/>
          </p:cNvSpPr>
          <p:nvPr>
            <p:ph type="body" idx="1"/>
          </p:nvPr>
        </p:nvSpPr>
        <p:spPr>
          <a:xfrm>
            <a:off x="695325" y="1268661"/>
            <a:ext cx="7200000" cy="4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re de section">
  <p:cSld name="9_Titre de section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75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617" cy="130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475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276" cy="86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75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276" cy="72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21" name="Google Shape;121;p4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4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75"/>
          <p:cNvSpPr>
            <a:spLocks noGrp="1"/>
          </p:cNvSpPr>
          <p:nvPr>
            <p:ph type="pic" idx="3"/>
          </p:nvPr>
        </p:nvSpPr>
        <p:spPr>
          <a:xfrm>
            <a:off x="0" y="894835"/>
            <a:ext cx="5551193" cy="503100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lide vierge">
  <p:cSld name="11_Slide vierge"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3bd8660eefd_2_1517"/>
          <p:cNvSpPr txBox="1">
            <a:spLocks noGrp="1"/>
          </p:cNvSpPr>
          <p:nvPr>
            <p:ph type="sldNum" idx="12"/>
          </p:nvPr>
        </p:nvSpPr>
        <p:spPr>
          <a:xfrm>
            <a:off x="9060382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297" name="Google Shape;1297;g3bd8660eefd_2_1517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g3bd8660eefd_2_1517"/>
          <p:cNvSpPr txBox="1">
            <a:spLocks noGrp="1"/>
          </p:cNvSpPr>
          <p:nvPr>
            <p:ph type="title"/>
          </p:nvPr>
        </p:nvSpPr>
        <p:spPr>
          <a:xfrm>
            <a:off x="388418" y="365125"/>
            <a:ext cx="11415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lide vierge">
  <p:cSld name="10_Slide vierge"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3bd8660eefd_2_1521"/>
          <p:cNvSpPr txBox="1">
            <a:spLocks noGrp="1"/>
          </p:cNvSpPr>
          <p:nvPr>
            <p:ph type="sldNum" idx="12"/>
          </p:nvPr>
        </p:nvSpPr>
        <p:spPr>
          <a:xfrm>
            <a:off x="9060382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301" name="Google Shape;1301;g3bd8660eefd_2_1521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2" name="Google Shape;1302;g3bd8660eefd_2_1521"/>
          <p:cNvSpPr txBox="1">
            <a:spLocks noGrp="1"/>
          </p:cNvSpPr>
          <p:nvPr>
            <p:ph type="title"/>
          </p:nvPr>
        </p:nvSpPr>
        <p:spPr>
          <a:xfrm>
            <a:off x="388418" y="365125"/>
            <a:ext cx="11415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re seul">
  <p:cSld name="13_Titre seul"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3bd8660eefd_2_1525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05" name="Google Shape;1305;g3bd8660eefd_2_1525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g3bd8660eefd_2_15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g3bd8660eefd_2_1525"/>
          <p:cNvSpPr txBox="1">
            <a:spLocks noGrp="1"/>
          </p:cNvSpPr>
          <p:nvPr>
            <p:ph type="body" idx="1"/>
          </p:nvPr>
        </p:nvSpPr>
        <p:spPr>
          <a:xfrm>
            <a:off x="672260" y="1815924"/>
            <a:ext cx="62919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308" name="Google Shape;1308;g3bd8660eefd_2_1525"/>
          <p:cNvSpPr txBox="1">
            <a:spLocks noGrp="1"/>
          </p:cNvSpPr>
          <p:nvPr>
            <p:ph type="body" idx="2"/>
          </p:nvPr>
        </p:nvSpPr>
        <p:spPr>
          <a:xfrm>
            <a:off x="672260" y="1434517"/>
            <a:ext cx="62919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309" name="Google Shape;1309;g3bd8660eefd_2_1525"/>
          <p:cNvSpPr>
            <a:spLocks noGrp="1"/>
          </p:cNvSpPr>
          <p:nvPr>
            <p:ph type="body" idx="3"/>
          </p:nvPr>
        </p:nvSpPr>
        <p:spPr>
          <a:xfrm>
            <a:off x="7573963" y="1543050"/>
            <a:ext cx="3946500" cy="394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0" name="Google Shape;1310;g3bd8660eefd_2_1525"/>
          <p:cNvSpPr txBox="1">
            <a:spLocks noGrp="1"/>
          </p:cNvSpPr>
          <p:nvPr>
            <p:ph type="body" idx="4"/>
          </p:nvPr>
        </p:nvSpPr>
        <p:spPr>
          <a:xfrm>
            <a:off x="7979798" y="3311556"/>
            <a:ext cx="3135000" cy="21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lide vierge">
  <p:cSld name="6_Slide vierge"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3bd8660eefd_2_1533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313" name="Google Shape;1313;g3bd8660eefd_2_1533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g3bd8660eefd_2_1533"/>
          <p:cNvSpPr txBox="1">
            <a:spLocks noGrp="1"/>
          </p:cNvSpPr>
          <p:nvPr>
            <p:ph type="title"/>
          </p:nvPr>
        </p:nvSpPr>
        <p:spPr>
          <a:xfrm>
            <a:off x="695325" y="728661"/>
            <a:ext cx="72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re de section">
  <p:cSld name="4_Titre de section">
    <p:bg>
      <p:bgPr>
        <a:solidFill>
          <a:schemeClr val="dk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76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276" cy="86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76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276" cy="72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26" name="Google Shape;126;p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4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76"/>
          <p:cNvSpPr txBox="1">
            <a:spLocks noGrp="1"/>
          </p:cNvSpPr>
          <p:nvPr>
            <p:ph type="body" idx="2"/>
          </p:nvPr>
        </p:nvSpPr>
        <p:spPr>
          <a:xfrm>
            <a:off x="6013174" y="2534109"/>
            <a:ext cx="1858617" cy="130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28" name="Google Shape;128;p476"/>
          <p:cNvPicPr preferRelativeResize="0"/>
          <p:nvPr/>
        </p:nvPicPr>
        <p:blipFill rotWithShape="1">
          <a:blip r:embed="rId3">
            <a:alphaModFix/>
          </a:blip>
          <a:srcRect l="42847"/>
          <a:stretch/>
        </p:blipFill>
        <p:spPr>
          <a:xfrm>
            <a:off x="0" y="909334"/>
            <a:ext cx="5633400" cy="5039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re de section">
  <p:cSld name="5_Titre de sec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77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617" cy="130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477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276" cy="86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77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276" cy="72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33" name="Google Shape;133;p4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4" cy="32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77"/>
          <p:cNvPicPr preferRelativeResize="0"/>
          <p:nvPr/>
        </p:nvPicPr>
        <p:blipFill rotWithShape="1">
          <a:blip r:embed="rId3">
            <a:alphaModFix/>
          </a:blip>
          <a:srcRect l="42847"/>
          <a:stretch/>
        </p:blipFill>
        <p:spPr>
          <a:xfrm>
            <a:off x="0" y="909334"/>
            <a:ext cx="5633400" cy="5039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re de section">
  <p:cSld name="10_Titre de section">
    <p:bg>
      <p:bgPr>
        <a:solidFill>
          <a:schemeClr val="dk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78"/>
          <p:cNvSpPr>
            <a:spLocks noGrp="1"/>
          </p:cNvSpPr>
          <p:nvPr>
            <p:ph type="pic" idx="2"/>
          </p:nvPr>
        </p:nvSpPr>
        <p:spPr>
          <a:xfrm>
            <a:off x="0" y="911226"/>
            <a:ext cx="5545138" cy="5013763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478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276" cy="86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78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276" cy="72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39" name="Google Shape;139;p4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4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78"/>
          <p:cNvSpPr txBox="1">
            <a:spLocks noGrp="1"/>
          </p:cNvSpPr>
          <p:nvPr>
            <p:ph type="body" idx="3"/>
          </p:nvPr>
        </p:nvSpPr>
        <p:spPr>
          <a:xfrm>
            <a:off x="6013174" y="2534109"/>
            <a:ext cx="1858617" cy="130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re de section">
  <p:cSld name="11_Titre de section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79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617" cy="130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479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276" cy="86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79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276" cy="72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45" name="Google Shape;145;p4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4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79"/>
          <p:cNvSpPr>
            <a:spLocks noGrp="1"/>
          </p:cNvSpPr>
          <p:nvPr>
            <p:ph type="pic" idx="3"/>
          </p:nvPr>
        </p:nvSpPr>
        <p:spPr>
          <a:xfrm>
            <a:off x="0" y="911226"/>
            <a:ext cx="5545138" cy="50137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re seul">
  <p:cSld name="9_Titre seul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62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29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" name="Google Shape;21;p462"/>
          <p:cNvPicPr preferRelativeResize="0"/>
          <p:nvPr/>
        </p:nvPicPr>
        <p:blipFill rotWithShape="1">
          <a:blip r:embed="rId2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62"/>
          <p:cNvSpPr txBox="1">
            <a:spLocks noGrp="1"/>
          </p:cNvSpPr>
          <p:nvPr>
            <p:ph type="body" idx="1"/>
          </p:nvPr>
        </p:nvSpPr>
        <p:spPr>
          <a:xfrm>
            <a:off x="672260" y="1815924"/>
            <a:ext cx="6291957" cy="435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62"/>
          <p:cNvSpPr txBox="1">
            <a:spLocks noGrp="1"/>
          </p:cNvSpPr>
          <p:nvPr>
            <p:ph type="body" idx="2"/>
          </p:nvPr>
        </p:nvSpPr>
        <p:spPr>
          <a:xfrm>
            <a:off x="672260" y="1434517"/>
            <a:ext cx="6291957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62"/>
          <p:cNvSpPr>
            <a:spLocks noGrp="1"/>
          </p:cNvSpPr>
          <p:nvPr>
            <p:ph type="body" idx="3"/>
          </p:nvPr>
        </p:nvSpPr>
        <p:spPr>
          <a:xfrm>
            <a:off x="7573963" y="1543050"/>
            <a:ext cx="3946525" cy="3944938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62"/>
          <p:cNvSpPr txBox="1">
            <a:spLocks noGrp="1"/>
          </p:cNvSpPr>
          <p:nvPr>
            <p:ph type="body" idx="4"/>
          </p:nvPr>
        </p:nvSpPr>
        <p:spPr>
          <a:xfrm>
            <a:off x="7979798" y="3311556"/>
            <a:ext cx="3134854" cy="210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480"/>
          <p:cNvPicPr preferRelativeResize="0"/>
          <p:nvPr/>
        </p:nvPicPr>
        <p:blipFill rotWithShape="1">
          <a:blip r:embed="rId2">
            <a:alphaModFix/>
          </a:blip>
          <a:srcRect r="53743"/>
          <a:stretch/>
        </p:blipFill>
        <p:spPr>
          <a:xfrm flipH="1">
            <a:off x="-1" y="1642681"/>
            <a:ext cx="2243185" cy="388340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480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29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0" name="Google Shape;150;p480"/>
          <p:cNvPicPr preferRelativeResize="0"/>
          <p:nvPr/>
        </p:nvPicPr>
        <p:blipFill rotWithShape="1">
          <a:blip r:embed="rId3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80"/>
          <p:cNvSpPr>
            <a:spLocks noGrp="1"/>
          </p:cNvSpPr>
          <p:nvPr>
            <p:ph type="pic" idx="2"/>
          </p:nvPr>
        </p:nvSpPr>
        <p:spPr>
          <a:xfrm>
            <a:off x="1367386" y="1642682"/>
            <a:ext cx="3884987" cy="3883405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2" name="Google Shape;152;p480"/>
          <p:cNvSpPr txBox="1">
            <a:spLocks noGrp="1"/>
          </p:cNvSpPr>
          <p:nvPr>
            <p:ph type="body" idx="1"/>
          </p:nvPr>
        </p:nvSpPr>
        <p:spPr>
          <a:xfrm>
            <a:off x="5770413" y="3306212"/>
            <a:ext cx="5334276" cy="145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153" name="Google Shape;153;p4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80"/>
          <p:cNvSpPr txBox="1">
            <a:spLocks noGrp="1"/>
          </p:cNvSpPr>
          <p:nvPr>
            <p:ph type="body" idx="3"/>
          </p:nvPr>
        </p:nvSpPr>
        <p:spPr>
          <a:xfrm>
            <a:off x="5770413" y="2635189"/>
            <a:ext cx="5334276" cy="67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seul">
  <p:cSld name="1_Titre seul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81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29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7" name="Google Shape;157;p481"/>
          <p:cNvPicPr preferRelativeResize="0"/>
          <p:nvPr/>
        </p:nvPicPr>
        <p:blipFill rotWithShape="1">
          <a:blip r:embed="rId2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81"/>
          <p:cNvSpPr>
            <a:spLocks noGrp="1"/>
          </p:cNvSpPr>
          <p:nvPr>
            <p:ph type="pic" idx="2"/>
          </p:nvPr>
        </p:nvSpPr>
        <p:spPr>
          <a:xfrm>
            <a:off x="1842290" y="1619461"/>
            <a:ext cx="2994219" cy="2993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159" name="Google Shape;159;p4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81"/>
          <p:cNvSpPr>
            <a:spLocks noGrp="1"/>
          </p:cNvSpPr>
          <p:nvPr>
            <p:ph type="pic" idx="3"/>
          </p:nvPr>
        </p:nvSpPr>
        <p:spPr>
          <a:xfrm>
            <a:off x="7355493" y="1619461"/>
            <a:ext cx="2994219" cy="2993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1" name="Google Shape;161;p481"/>
          <p:cNvSpPr txBox="1">
            <a:spLocks noGrp="1"/>
          </p:cNvSpPr>
          <p:nvPr>
            <p:ph type="body" idx="1"/>
          </p:nvPr>
        </p:nvSpPr>
        <p:spPr>
          <a:xfrm>
            <a:off x="672261" y="5282773"/>
            <a:ext cx="5334276" cy="109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481"/>
          <p:cNvSpPr txBox="1">
            <a:spLocks noGrp="1"/>
          </p:cNvSpPr>
          <p:nvPr>
            <p:ph type="body" idx="4"/>
          </p:nvPr>
        </p:nvSpPr>
        <p:spPr>
          <a:xfrm>
            <a:off x="672261" y="4784239"/>
            <a:ext cx="5334276" cy="58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481"/>
          <p:cNvSpPr txBox="1">
            <a:spLocks noGrp="1"/>
          </p:cNvSpPr>
          <p:nvPr>
            <p:ph type="body" idx="5"/>
          </p:nvPr>
        </p:nvSpPr>
        <p:spPr>
          <a:xfrm>
            <a:off x="6185464" y="5282773"/>
            <a:ext cx="5334276" cy="109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481"/>
          <p:cNvSpPr txBox="1">
            <a:spLocks noGrp="1"/>
          </p:cNvSpPr>
          <p:nvPr>
            <p:ph type="body" idx="6"/>
          </p:nvPr>
        </p:nvSpPr>
        <p:spPr>
          <a:xfrm>
            <a:off x="6185464" y="4784239"/>
            <a:ext cx="5334276" cy="58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seul">
  <p:cSld name="3_Titre seul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83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29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0" name="Google Shape;180;p483"/>
          <p:cNvPicPr preferRelativeResize="0"/>
          <p:nvPr/>
        </p:nvPicPr>
        <p:blipFill rotWithShape="1">
          <a:blip r:embed="rId2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483"/>
          <p:cNvSpPr>
            <a:spLocks noGrp="1"/>
          </p:cNvSpPr>
          <p:nvPr>
            <p:ph type="pic" idx="2"/>
          </p:nvPr>
        </p:nvSpPr>
        <p:spPr>
          <a:xfrm>
            <a:off x="630985" y="2073761"/>
            <a:ext cx="2477173" cy="2476164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182" name="Google Shape;182;p4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83"/>
          <p:cNvSpPr txBox="1">
            <a:spLocks noGrp="1"/>
          </p:cNvSpPr>
          <p:nvPr>
            <p:ph type="body" idx="1"/>
          </p:nvPr>
        </p:nvSpPr>
        <p:spPr>
          <a:xfrm>
            <a:off x="493615" y="5059320"/>
            <a:ext cx="2751914" cy="109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483"/>
          <p:cNvSpPr txBox="1">
            <a:spLocks noGrp="1"/>
          </p:cNvSpPr>
          <p:nvPr>
            <p:ph type="body" idx="3"/>
          </p:nvPr>
        </p:nvSpPr>
        <p:spPr>
          <a:xfrm>
            <a:off x="493615" y="4682166"/>
            <a:ext cx="2751914" cy="57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483"/>
          <p:cNvSpPr>
            <a:spLocks noGrp="1"/>
          </p:cNvSpPr>
          <p:nvPr>
            <p:ph type="pic" idx="4"/>
          </p:nvPr>
        </p:nvSpPr>
        <p:spPr>
          <a:xfrm>
            <a:off x="3419176" y="2073761"/>
            <a:ext cx="2477173" cy="2476164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6" name="Google Shape;186;p483"/>
          <p:cNvSpPr txBox="1">
            <a:spLocks noGrp="1"/>
          </p:cNvSpPr>
          <p:nvPr>
            <p:ph type="body" idx="5"/>
          </p:nvPr>
        </p:nvSpPr>
        <p:spPr>
          <a:xfrm>
            <a:off x="3281806" y="5059320"/>
            <a:ext cx="2751914" cy="109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483"/>
          <p:cNvSpPr txBox="1">
            <a:spLocks noGrp="1"/>
          </p:cNvSpPr>
          <p:nvPr>
            <p:ph type="body" idx="6"/>
          </p:nvPr>
        </p:nvSpPr>
        <p:spPr>
          <a:xfrm>
            <a:off x="3281806" y="4682166"/>
            <a:ext cx="2751914" cy="57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483"/>
          <p:cNvSpPr>
            <a:spLocks noGrp="1"/>
          </p:cNvSpPr>
          <p:nvPr>
            <p:ph type="pic" idx="7"/>
          </p:nvPr>
        </p:nvSpPr>
        <p:spPr>
          <a:xfrm>
            <a:off x="6207368" y="2073761"/>
            <a:ext cx="2477173" cy="2476164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9" name="Google Shape;189;p483"/>
          <p:cNvSpPr txBox="1">
            <a:spLocks noGrp="1"/>
          </p:cNvSpPr>
          <p:nvPr>
            <p:ph type="body" idx="8"/>
          </p:nvPr>
        </p:nvSpPr>
        <p:spPr>
          <a:xfrm>
            <a:off x="6069998" y="5059320"/>
            <a:ext cx="2751914" cy="109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483"/>
          <p:cNvSpPr txBox="1">
            <a:spLocks noGrp="1"/>
          </p:cNvSpPr>
          <p:nvPr>
            <p:ph type="body" idx="9"/>
          </p:nvPr>
        </p:nvSpPr>
        <p:spPr>
          <a:xfrm>
            <a:off x="6069998" y="4682166"/>
            <a:ext cx="2751914" cy="57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483"/>
          <p:cNvSpPr>
            <a:spLocks noGrp="1"/>
          </p:cNvSpPr>
          <p:nvPr>
            <p:ph type="pic" idx="13"/>
          </p:nvPr>
        </p:nvSpPr>
        <p:spPr>
          <a:xfrm>
            <a:off x="9029044" y="2073761"/>
            <a:ext cx="2477173" cy="2476164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2" name="Google Shape;192;p483"/>
          <p:cNvSpPr txBox="1">
            <a:spLocks noGrp="1"/>
          </p:cNvSpPr>
          <p:nvPr>
            <p:ph type="body" idx="14"/>
          </p:nvPr>
        </p:nvSpPr>
        <p:spPr>
          <a:xfrm>
            <a:off x="8891674" y="5059320"/>
            <a:ext cx="2751914" cy="109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483"/>
          <p:cNvSpPr txBox="1">
            <a:spLocks noGrp="1"/>
          </p:cNvSpPr>
          <p:nvPr>
            <p:ph type="body" idx="15"/>
          </p:nvPr>
        </p:nvSpPr>
        <p:spPr>
          <a:xfrm>
            <a:off x="8891674" y="4682166"/>
            <a:ext cx="2751914" cy="57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re seul">
  <p:cSld name="4_Titre seul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84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29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6" name="Google Shape;196;p484"/>
          <p:cNvPicPr preferRelativeResize="0"/>
          <p:nvPr/>
        </p:nvPicPr>
        <p:blipFill rotWithShape="1">
          <a:blip r:embed="rId2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484"/>
          <p:cNvSpPr>
            <a:spLocks noGrp="1"/>
          </p:cNvSpPr>
          <p:nvPr>
            <p:ph type="pic" idx="2"/>
          </p:nvPr>
        </p:nvSpPr>
        <p:spPr>
          <a:xfrm>
            <a:off x="400076" y="1603146"/>
            <a:ext cx="1694927" cy="169423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198" name="Google Shape;198;p4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84"/>
          <p:cNvSpPr txBox="1">
            <a:spLocks noGrp="1"/>
          </p:cNvSpPr>
          <p:nvPr>
            <p:ph type="body" idx="1"/>
          </p:nvPr>
        </p:nvSpPr>
        <p:spPr>
          <a:xfrm>
            <a:off x="2111302" y="2263564"/>
            <a:ext cx="2054298" cy="74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484"/>
          <p:cNvSpPr txBox="1">
            <a:spLocks noGrp="1"/>
          </p:cNvSpPr>
          <p:nvPr>
            <p:ph type="body" idx="3"/>
          </p:nvPr>
        </p:nvSpPr>
        <p:spPr>
          <a:xfrm>
            <a:off x="2111302" y="1943894"/>
            <a:ext cx="2054298" cy="57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484"/>
          <p:cNvSpPr>
            <a:spLocks noGrp="1"/>
          </p:cNvSpPr>
          <p:nvPr>
            <p:ph type="pic" idx="4"/>
          </p:nvPr>
        </p:nvSpPr>
        <p:spPr>
          <a:xfrm>
            <a:off x="4260878" y="1603146"/>
            <a:ext cx="1694927" cy="169423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2" name="Google Shape;202;p484"/>
          <p:cNvSpPr txBox="1">
            <a:spLocks noGrp="1"/>
          </p:cNvSpPr>
          <p:nvPr>
            <p:ph type="body" idx="5"/>
          </p:nvPr>
        </p:nvSpPr>
        <p:spPr>
          <a:xfrm>
            <a:off x="5972104" y="2263564"/>
            <a:ext cx="2054298" cy="74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484"/>
          <p:cNvSpPr txBox="1">
            <a:spLocks noGrp="1"/>
          </p:cNvSpPr>
          <p:nvPr>
            <p:ph type="body" idx="6"/>
          </p:nvPr>
        </p:nvSpPr>
        <p:spPr>
          <a:xfrm>
            <a:off x="5972104" y="1943894"/>
            <a:ext cx="2054298" cy="57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484"/>
          <p:cNvSpPr>
            <a:spLocks noGrp="1"/>
          </p:cNvSpPr>
          <p:nvPr>
            <p:ph type="pic" idx="7"/>
          </p:nvPr>
        </p:nvSpPr>
        <p:spPr>
          <a:xfrm>
            <a:off x="8121680" y="1603146"/>
            <a:ext cx="1694927" cy="169423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5" name="Google Shape;205;p484"/>
          <p:cNvSpPr txBox="1">
            <a:spLocks noGrp="1"/>
          </p:cNvSpPr>
          <p:nvPr>
            <p:ph type="body" idx="8"/>
          </p:nvPr>
        </p:nvSpPr>
        <p:spPr>
          <a:xfrm>
            <a:off x="9832906" y="2263564"/>
            <a:ext cx="2054298" cy="74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484"/>
          <p:cNvSpPr txBox="1">
            <a:spLocks noGrp="1"/>
          </p:cNvSpPr>
          <p:nvPr>
            <p:ph type="body" idx="9"/>
          </p:nvPr>
        </p:nvSpPr>
        <p:spPr>
          <a:xfrm>
            <a:off x="9832906" y="1943894"/>
            <a:ext cx="2054298" cy="57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484"/>
          <p:cNvSpPr>
            <a:spLocks noGrp="1"/>
          </p:cNvSpPr>
          <p:nvPr>
            <p:ph type="pic" idx="13"/>
          </p:nvPr>
        </p:nvSpPr>
        <p:spPr>
          <a:xfrm>
            <a:off x="400076" y="4081118"/>
            <a:ext cx="1694927" cy="169423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8" name="Google Shape;208;p484"/>
          <p:cNvSpPr txBox="1">
            <a:spLocks noGrp="1"/>
          </p:cNvSpPr>
          <p:nvPr>
            <p:ph type="body" idx="14"/>
          </p:nvPr>
        </p:nvSpPr>
        <p:spPr>
          <a:xfrm>
            <a:off x="2111302" y="4741536"/>
            <a:ext cx="2054298" cy="74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484"/>
          <p:cNvSpPr txBox="1">
            <a:spLocks noGrp="1"/>
          </p:cNvSpPr>
          <p:nvPr>
            <p:ph type="body" idx="15"/>
          </p:nvPr>
        </p:nvSpPr>
        <p:spPr>
          <a:xfrm>
            <a:off x="2111302" y="4421866"/>
            <a:ext cx="2054298" cy="57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484"/>
          <p:cNvSpPr>
            <a:spLocks noGrp="1"/>
          </p:cNvSpPr>
          <p:nvPr>
            <p:ph type="pic" idx="16"/>
          </p:nvPr>
        </p:nvSpPr>
        <p:spPr>
          <a:xfrm>
            <a:off x="4260878" y="4081118"/>
            <a:ext cx="1694927" cy="169423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1" name="Google Shape;211;p484"/>
          <p:cNvSpPr txBox="1">
            <a:spLocks noGrp="1"/>
          </p:cNvSpPr>
          <p:nvPr>
            <p:ph type="body" idx="17"/>
          </p:nvPr>
        </p:nvSpPr>
        <p:spPr>
          <a:xfrm>
            <a:off x="5972104" y="4741536"/>
            <a:ext cx="2054298" cy="74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484"/>
          <p:cNvSpPr txBox="1">
            <a:spLocks noGrp="1"/>
          </p:cNvSpPr>
          <p:nvPr>
            <p:ph type="body" idx="18"/>
          </p:nvPr>
        </p:nvSpPr>
        <p:spPr>
          <a:xfrm>
            <a:off x="5972104" y="4421866"/>
            <a:ext cx="2054298" cy="57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484"/>
          <p:cNvSpPr>
            <a:spLocks noGrp="1"/>
          </p:cNvSpPr>
          <p:nvPr>
            <p:ph type="pic" idx="19"/>
          </p:nvPr>
        </p:nvSpPr>
        <p:spPr>
          <a:xfrm>
            <a:off x="8121680" y="4081118"/>
            <a:ext cx="1694927" cy="169423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4" name="Google Shape;214;p484"/>
          <p:cNvSpPr txBox="1">
            <a:spLocks noGrp="1"/>
          </p:cNvSpPr>
          <p:nvPr>
            <p:ph type="body" idx="20"/>
          </p:nvPr>
        </p:nvSpPr>
        <p:spPr>
          <a:xfrm>
            <a:off x="9832906" y="4741536"/>
            <a:ext cx="2054298" cy="74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484"/>
          <p:cNvSpPr txBox="1">
            <a:spLocks noGrp="1"/>
          </p:cNvSpPr>
          <p:nvPr>
            <p:ph type="body" idx="21"/>
          </p:nvPr>
        </p:nvSpPr>
        <p:spPr>
          <a:xfrm>
            <a:off x="9832906" y="4421866"/>
            <a:ext cx="2054298" cy="57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re seul">
  <p:cSld name="6_Titre seul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85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29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8" name="Google Shape;218;p485"/>
          <p:cNvPicPr preferRelativeResize="0"/>
          <p:nvPr/>
        </p:nvPicPr>
        <p:blipFill rotWithShape="1">
          <a:blip r:embed="rId2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85"/>
          <p:cNvSpPr txBox="1">
            <a:spLocks noGrp="1"/>
          </p:cNvSpPr>
          <p:nvPr>
            <p:ph type="body" idx="1"/>
          </p:nvPr>
        </p:nvSpPr>
        <p:spPr>
          <a:xfrm>
            <a:off x="672261" y="1815924"/>
            <a:ext cx="5334276" cy="435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485"/>
          <p:cNvSpPr txBox="1">
            <a:spLocks noGrp="1"/>
          </p:cNvSpPr>
          <p:nvPr>
            <p:ph type="body" idx="2"/>
          </p:nvPr>
        </p:nvSpPr>
        <p:spPr>
          <a:xfrm>
            <a:off x="672261" y="1434517"/>
            <a:ext cx="5334276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485"/>
          <p:cNvSpPr txBox="1">
            <a:spLocks noGrp="1"/>
          </p:cNvSpPr>
          <p:nvPr>
            <p:ph type="body" idx="3"/>
          </p:nvPr>
        </p:nvSpPr>
        <p:spPr>
          <a:xfrm>
            <a:off x="6185465" y="1815924"/>
            <a:ext cx="5334276" cy="435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485"/>
          <p:cNvSpPr txBox="1">
            <a:spLocks noGrp="1"/>
          </p:cNvSpPr>
          <p:nvPr>
            <p:ph type="body" idx="4"/>
          </p:nvPr>
        </p:nvSpPr>
        <p:spPr>
          <a:xfrm>
            <a:off x="6185465" y="1434517"/>
            <a:ext cx="5334276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re seul">
  <p:cSld name="7_Titre seul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86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29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6" name="Google Shape;226;p486"/>
          <p:cNvPicPr preferRelativeResize="0"/>
          <p:nvPr/>
        </p:nvPicPr>
        <p:blipFill rotWithShape="1">
          <a:blip r:embed="rId2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86"/>
          <p:cNvSpPr txBox="1">
            <a:spLocks noGrp="1"/>
          </p:cNvSpPr>
          <p:nvPr>
            <p:ph type="body" idx="1"/>
          </p:nvPr>
        </p:nvSpPr>
        <p:spPr>
          <a:xfrm>
            <a:off x="672261" y="1815924"/>
            <a:ext cx="3382503" cy="435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486"/>
          <p:cNvSpPr txBox="1">
            <a:spLocks noGrp="1"/>
          </p:cNvSpPr>
          <p:nvPr>
            <p:ph type="body" idx="2"/>
          </p:nvPr>
        </p:nvSpPr>
        <p:spPr>
          <a:xfrm>
            <a:off x="672261" y="1434517"/>
            <a:ext cx="3382503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486"/>
          <p:cNvSpPr txBox="1">
            <a:spLocks noGrp="1"/>
          </p:cNvSpPr>
          <p:nvPr>
            <p:ph type="body" idx="3"/>
          </p:nvPr>
        </p:nvSpPr>
        <p:spPr>
          <a:xfrm>
            <a:off x="4404748" y="1815924"/>
            <a:ext cx="3382503" cy="435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486"/>
          <p:cNvSpPr txBox="1">
            <a:spLocks noGrp="1"/>
          </p:cNvSpPr>
          <p:nvPr>
            <p:ph type="body" idx="4"/>
          </p:nvPr>
        </p:nvSpPr>
        <p:spPr>
          <a:xfrm>
            <a:off x="4404748" y="1434517"/>
            <a:ext cx="3382503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486"/>
          <p:cNvSpPr txBox="1">
            <a:spLocks noGrp="1"/>
          </p:cNvSpPr>
          <p:nvPr>
            <p:ph type="body" idx="5"/>
          </p:nvPr>
        </p:nvSpPr>
        <p:spPr>
          <a:xfrm>
            <a:off x="8137235" y="1815924"/>
            <a:ext cx="3382503" cy="435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486"/>
          <p:cNvSpPr txBox="1">
            <a:spLocks noGrp="1"/>
          </p:cNvSpPr>
          <p:nvPr>
            <p:ph type="body" idx="6"/>
          </p:nvPr>
        </p:nvSpPr>
        <p:spPr>
          <a:xfrm>
            <a:off x="8137235" y="1434517"/>
            <a:ext cx="3382503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re seul">
  <p:cSld name="5_Titre seul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87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29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6" name="Google Shape;236;p487"/>
          <p:cNvPicPr preferRelativeResize="0"/>
          <p:nvPr/>
        </p:nvPicPr>
        <p:blipFill rotWithShape="1">
          <a:blip r:embed="rId2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87"/>
          <p:cNvSpPr>
            <a:spLocks noGrp="1"/>
          </p:cNvSpPr>
          <p:nvPr>
            <p:ph type="pic" idx="2"/>
          </p:nvPr>
        </p:nvSpPr>
        <p:spPr>
          <a:xfrm>
            <a:off x="2011748" y="1258862"/>
            <a:ext cx="2655304" cy="2654222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238" name="Google Shape;238;p4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87"/>
          <p:cNvSpPr>
            <a:spLocks noGrp="1"/>
          </p:cNvSpPr>
          <p:nvPr>
            <p:ph type="pic" idx="3"/>
          </p:nvPr>
        </p:nvSpPr>
        <p:spPr>
          <a:xfrm>
            <a:off x="7524951" y="1258862"/>
            <a:ext cx="2655304" cy="2654222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0" name="Google Shape;240;p487"/>
          <p:cNvSpPr txBox="1">
            <a:spLocks noGrp="1"/>
          </p:cNvSpPr>
          <p:nvPr>
            <p:ph type="body" idx="1"/>
          </p:nvPr>
        </p:nvSpPr>
        <p:spPr>
          <a:xfrm>
            <a:off x="672261" y="4463681"/>
            <a:ext cx="5334276" cy="1835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487"/>
          <p:cNvSpPr txBox="1">
            <a:spLocks noGrp="1"/>
          </p:cNvSpPr>
          <p:nvPr>
            <p:ph type="body" idx="4"/>
          </p:nvPr>
        </p:nvSpPr>
        <p:spPr>
          <a:xfrm>
            <a:off x="672261" y="4082275"/>
            <a:ext cx="5334276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487"/>
          <p:cNvSpPr txBox="1">
            <a:spLocks noGrp="1"/>
          </p:cNvSpPr>
          <p:nvPr>
            <p:ph type="body" idx="5"/>
          </p:nvPr>
        </p:nvSpPr>
        <p:spPr>
          <a:xfrm>
            <a:off x="6185465" y="4463681"/>
            <a:ext cx="5334276" cy="1835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487"/>
          <p:cNvSpPr txBox="1">
            <a:spLocks noGrp="1"/>
          </p:cNvSpPr>
          <p:nvPr>
            <p:ph type="body" idx="6"/>
          </p:nvPr>
        </p:nvSpPr>
        <p:spPr>
          <a:xfrm>
            <a:off x="6185465" y="4082275"/>
            <a:ext cx="5334276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re seul">
  <p:cSld name="8_Titre seul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88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29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6" name="Google Shape;246;p488"/>
          <p:cNvPicPr preferRelativeResize="0"/>
          <p:nvPr/>
        </p:nvPicPr>
        <p:blipFill rotWithShape="1">
          <a:blip r:embed="rId2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88"/>
          <p:cNvSpPr txBox="1">
            <a:spLocks noGrp="1"/>
          </p:cNvSpPr>
          <p:nvPr>
            <p:ph type="body" idx="1"/>
          </p:nvPr>
        </p:nvSpPr>
        <p:spPr>
          <a:xfrm>
            <a:off x="672261" y="4403042"/>
            <a:ext cx="3382503" cy="1803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488"/>
          <p:cNvSpPr txBox="1">
            <a:spLocks noGrp="1"/>
          </p:cNvSpPr>
          <p:nvPr>
            <p:ph type="body" idx="2"/>
          </p:nvPr>
        </p:nvSpPr>
        <p:spPr>
          <a:xfrm>
            <a:off x="672261" y="4021635"/>
            <a:ext cx="3382503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488"/>
          <p:cNvSpPr txBox="1">
            <a:spLocks noGrp="1"/>
          </p:cNvSpPr>
          <p:nvPr>
            <p:ph type="body" idx="3"/>
          </p:nvPr>
        </p:nvSpPr>
        <p:spPr>
          <a:xfrm>
            <a:off x="4404748" y="4403042"/>
            <a:ext cx="3382503" cy="1803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488"/>
          <p:cNvSpPr txBox="1">
            <a:spLocks noGrp="1"/>
          </p:cNvSpPr>
          <p:nvPr>
            <p:ph type="body" idx="4"/>
          </p:nvPr>
        </p:nvSpPr>
        <p:spPr>
          <a:xfrm>
            <a:off x="4404748" y="4021635"/>
            <a:ext cx="3382503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488"/>
          <p:cNvSpPr txBox="1">
            <a:spLocks noGrp="1"/>
          </p:cNvSpPr>
          <p:nvPr>
            <p:ph type="body" idx="5"/>
          </p:nvPr>
        </p:nvSpPr>
        <p:spPr>
          <a:xfrm>
            <a:off x="8137235" y="4403042"/>
            <a:ext cx="3382503" cy="1803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488"/>
          <p:cNvSpPr txBox="1">
            <a:spLocks noGrp="1"/>
          </p:cNvSpPr>
          <p:nvPr>
            <p:ph type="body" idx="6"/>
          </p:nvPr>
        </p:nvSpPr>
        <p:spPr>
          <a:xfrm>
            <a:off x="8137235" y="4021635"/>
            <a:ext cx="3382503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488"/>
          <p:cNvSpPr>
            <a:spLocks noGrp="1"/>
          </p:cNvSpPr>
          <p:nvPr>
            <p:ph type="pic" idx="7"/>
          </p:nvPr>
        </p:nvSpPr>
        <p:spPr>
          <a:xfrm>
            <a:off x="1080492" y="1258862"/>
            <a:ext cx="2566039" cy="2564993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55" name="Google Shape;255;p488"/>
          <p:cNvSpPr>
            <a:spLocks noGrp="1"/>
          </p:cNvSpPr>
          <p:nvPr>
            <p:ph type="pic" idx="8"/>
          </p:nvPr>
        </p:nvSpPr>
        <p:spPr>
          <a:xfrm>
            <a:off x="4812979" y="1258862"/>
            <a:ext cx="2566039" cy="2564993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56" name="Google Shape;256;p488"/>
          <p:cNvSpPr>
            <a:spLocks noGrp="1"/>
          </p:cNvSpPr>
          <p:nvPr>
            <p:ph type="pic" idx="9"/>
          </p:nvPr>
        </p:nvSpPr>
        <p:spPr>
          <a:xfrm>
            <a:off x="8545469" y="1258862"/>
            <a:ext cx="2566039" cy="2564993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re seul">
  <p:cSld name="10_Titre seul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47225" y="1543050"/>
            <a:ext cx="4926191" cy="394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89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29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0" name="Google Shape;260;p489"/>
          <p:cNvPicPr preferRelativeResize="0"/>
          <p:nvPr/>
        </p:nvPicPr>
        <p:blipFill rotWithShape="1">
          <a:blip r:embed="rId3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89"/>
          <p:cNvSpPr txBox="1">
            <a:spLocks noGrp="1"/>
          </p:cNvSpPr>
          <p:nvPr>
            <p:ph type="body" idx="1"/>
          </p:nvPr>
        </p:nvSpPr>
        <p:spPr>
          <a:xfrm>
            <a:off x="672260" y="1815924"/>
            <a:ext cx="6291957" cy="435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489"/>
          <p:cNvSpPr txBox="1">
            <a:spLocks noGrp="1"/>
          </p:cNvSpPr>
          <p:nvPr>
            <p:ph type="body" idx="2"/>
          </p:nvPr>
        </p:nvSpPr>
        <p:spPr>
          <a:xfrm>
            <a:off x="672260" y="1434517"/>
            <a:ext cx="6291957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489"/>
          <p:cNvSpPr>
            <a:spLocks noGrp="1"/>
          </p:cNvSpPr>
          <p:nvPr>
            <p:ph type="body" idx="3"/>
          </p:nvPr>
        </p:nvSpPr>
        <p:spPr>
          <a:xfrm>
            <a:off x="7573963" y="1543050"/>
            <a:ext cx="3946525" cy="3944938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489"/>
          <p:cNvSpPr txBox="1">
            <a:spLocks noGrp="1"/>
          </p:cNvSpPr>
          <p:nvPr>
            <p:ph type="body" idx="4"/>
          </p:nvPr>
        </p:nvSpPr>
        <p:spPr>
          <a:xfrm>
            <a:off x="7979798" y="3311556"/>
            <a:ext cx="3134854" cy="210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re seul">
  <p:cSld name="11_Titre seul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90"/>
          <p:cNvSpPr>
            <a:spLocks noGrp="1"/>
          </p:cNvSpPr>
          <p:nvPr>
            <p:ph type="pic" idx="2"/>
          </p:nvPr>
        </p:nvSpPr>
        <p:spPr>
          <a:xfrm>
            <a:off x="7304377" y="0"/>
            <a:ext cx="488762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8" name="Google Shape;268;p490"/>
          <p:cNvSpPr txBox="1">
            <a:spLocks noGrp="1"/>
          </p:cNvSpPr>
          <p:nvPr>
            <p:ph type="title"/>
          </p:nvPr>
        </p:nvSpPr>
        <p:spPr>
          <a:xfrm>
            <a:off x="1165253" y="308482"/>
            <a:ext cx="5266722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9" name="Google Shape;269;p490"/>
          <p:cNvPicPr preferRelativeResize="0"/>
          <p:nvPr/>
        </p:nvPicPr>
        <p:blipFill rotWithShape="1">
          <a:blip r:embed="rId2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90"/>
          <p:cNvSpPr txBox="1">
            <a:spLocks noGrp="1"/>
          </p:cNvSpPr>
          <p:nvPr>
            <p:ph type="body" idx="1"/>
          </p:nvPr>
        </p:nvSpPr>
        <p:spPr>
          <a:xfrm>
            <a:off x="672261" y="1815924"/>
            <a:ext cx="5266722" cy="435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490"/>
          <p:cNvSpPr txBox="1">
            <a:spLocks noGrp="1"/>
          </p:cNvSpPr>
          <p:nvPr>
            <p:ph type="body" idx="3"/>
          </p:nvPr>
        </p:nvSpPr>
        <p:spPr>
          <a:xfrm>
            <a:off x="672261" y="1434517"/>
            <a:ext cx="5266722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490"/>
          <p:cNvSpPr>
            <a:spLocks noGrp="1"/>
          </p:cNvSpPr>
          <p:nvPr>
            <p:ph type="body" idx="4"/>
          </p:nvPr>
        </p:nvSpPr>
        <p:spPr>
          <a:xfrm>
            <a:off x="6096000" y="2010136"/>
            <a:ext cx="3048000" cy="304677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" tIns="36000" rIns="36000" bIns="360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490"/>
          <p:cNvSpPr txBox="1">
            <a:spLocks noGrp="1"/>
          </p:cNvSpPr>
          <p:nvPr>
            <p:ph type="body" idx="5"/>
          </p:nvPr>
        </p:nvSpPr>
        <p:spPr>
          <a:xfrm>
            <a:off x="6363978" y="3525002"/>
            <a:ext cx="2512045" cy="1259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275" name="Google Shape;275;p4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bg>
      <p:bgPr>
        <a:solidFill>
          <a:schemeClr val="dk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09335"/>
            <a:ext cx="10034123" cy="503933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63"/>
          <p:cNvSpPr txBox="1">
            <a:spLocks noGrp="1"/>
          </p:cNvSpPr>
          <p:nvPr>
            <p:ph type="ctrTitle"/>
          </p:nvPr>
        </p:nvSpPr>
        <p:spPr>
          <a:xfrm>
            <a:off x="5648336" y="1849452"/>
            <a:ext cx="6155246" cy="217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63"/>
          <p:cNvSpPr txBox="1">
            <a:spLocks noGrp="1"/>
          </p:cNvSpPr>
          <p:nvPr>
            <p:ph type="subTitle" idx="1"/>
          </p:nvPr>
        </p:nvSpPr>
        <p:spPr>
          <a:xfrm>
            <a:off x="5648336" y="4020844"/>
            <a:ext cx="6155246" cy="1118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1" name="Google Shape;31;p4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140" y="3106884"/>
            <a:ext cx="2690110" cy="644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re seul">
  <p:cSld name="12_Titre seul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91"/>
          <p:cNvSpPr>
            <a:spLocks noGrp="1"/>
          </p:cNvSpPr>
          <p:nvPr>
            <p:ph type="pic" idx="2"/>
          </p:nvPr>
        </p:nvSpPr>
        <p:spPr>
          <a:xfrm>
            <a:off x="7597227" y="0"/>
            <a:ext cx="4594771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9" name="Google Shape;279;p491"/>
          <p:cNvSpPr txBox="1">
            <a:spLocks noGrp="1"/>
          </p:cNvSpPr>
          <p:nvPr>
            <p:ph type="title"/>
          </p:nvPr>
        </p:nvSpPr>
        <p:spPr>
          <a:xfrm>
            <a:off x="1165253" y="308482"/>
            <a:ext cx="5266722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0" name="Google Shape;280;p491"/>
          <p:cNvPicPr preferRelativeResize="0"/>
          <p:nvPr/>
        </p:nvPicPr>
        <p:blipFill rotWithShape="1">
          <a:blip r:embed="rId2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91"/>
          <p:cNvSpPr txBox="1">
            <a:spLocks noGrp="1"/>
          </p:cNvSpPr>
          <p:nvPr>
            <p:ph type="body" idx="1"/>
          </p:nvPr>
        </p:nvSpPr>
        <p:spPr>
          <a:xfrm>
            <a:off x="672261" y="1815924"/>
            <a:ext cx="5266722" cy="435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491"/>
          <p:cNvSpPr txBox="1">
            <a:spLocks noGrp="1"/>
          </p:cNvSpPr>
          <p:nvPr>
            <p:ph type="body" idx="3"/>
          </p:nvPr>
        </p:nvSpPr>
        <p:spPr>
          <a:xfrm>
            <a:off x="672261" y="1434517"/>
            <a:ext cx="5266722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491"/>
          <p:cNvSpPr>
            <a:spLocks noGrp="1"/>
          </p:cNvSpPr>
          <p:nvPr>
            <p:ph type="body" idx="4"/>
          </p:nvPr>
        </p:nvSpPr>
        <p:spPr>
          <a:xfrm>
            <a:off x="6096000" y="2010136"/>
            <a:ext cx="3048000" cy="304677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" tIns="36000" rIns="36000" bIns="360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91"/>
          <p:cNvSpPr txBox="1">
            <a:spLocks noGrp="1"/>
          </p:cNvSpPr>
          <p:nvPr>
            <p:ph type="body" idx="5"/>
          </p:nvPr>
        </p:nvSpPr>
        <p:spPr>
          <a:xfrm>
            <a:off x="6363978" y="3525002"/>
            <a:ext cx="2512045" cy="1259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286" name="Google Shape;286;p4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92"/>
          <p:cNvPicPr preferRelativeResize="0"/>
          <p:nvPr/>
        </p:nvPicPr>
        <p:blipFill rotWithShape="1">
          <a:blip r:embed="rId2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92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310981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492"/>
          <p:cNvSpPr txBox="1">
            <a:spLocks noGrp="1"/>
          </p:cNvSpPr>
          <p:nvPr>
            <p:ph type="body" idx="1"/>
          </p:nvPr>
        </p:nvSpPr>
        <p:spPr>
          <a:xfrm>
            <a:off x="554038" y="1274763"/>
            <a:ext cx="5541962" cy="45100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492"/>
          <p:cNvSpPr txBox="1">
            <a:spLocks noGrp="1"/>
          </p:cNvSpPr>
          <p:nvPr>
            <p:ph type="body" idx="2"/>
          </p:nvPr>
        </p:nvSpPr>
        <p:spPr>
          <a:xfrm>
            <a:off x="6371240" y="1725237"/>
            <a:ext cx="5266722" cy="2815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492"/>
          <p:cNvSpPr txBox="1">
            <a:spLocks noGrp="1"/>
          </p:cNvSpPr>
          <p:nvPr>
            <p:ph type="body" idx="3"/>
          </p:nvPr>
        </p:nvSpPr>
        <p:spPr>
          <a:xfrm>
            <a:off x="6371240" y="1343830"/>
            <a:ext cx="5266722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492"/>
          <p:cNvSpPr txBox="1">
            <a:spLocks noGrp="1"/>
          </p:cNvSpPr>
          <p:nvPr>
            <p:ph type="body" idx="4"/>
          </p:nvPr>
        </p:nvSpPr>
        <p:spPr>
          <a:xfrm>
            <a:off x="6371240" y="4715017"/>
            <a:ext cx="5266722" cy="10698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295" name="Google Shape;295;p4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93"/>
          <p:cNvPicPr preferRelativeResize="0"/>
          <p:nvPr/>
        </p:nvPicPr>
        <p:blipFill rotWithShape="1">
          <a:blip r:embed="rId2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93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310981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93"/>
          <p:cNvSpPr txBox="1">
            <a:spLocks noGrp="1"/>
          </p:cNvSpPr>
          <p:nvPr>
            <p:ph type="body" idx="1"/>
          </p:nvPr>
        </p:nvSpPr>
        <p:spPr>
          <a:xfrm>
            <a:off x="1238081" y="1274763"/>
            <a:ext cx="4709566" cy="281594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493"/>
          <p:cNvSpPr txBox="1">
            <a:spLocks noGrp="1"/>
          </p:cNvSpPr>
          <p:nvPr>
            <p:ph type="body" idx="2"/>
          </p:nvPr>
        </p:nvSpPr>
        <p:spPr>
          <a:xfrm>
            <a:off x="1231604" y="4472112"/>
            <a:ext cx="4709566" cy="170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493"/>
          <p:cNvSpPr txBox="1">
            <a:spLocks noGrp="1"/>
          </p:cNvSpPr>
          <p:nvPr>
            <p:ph type="body" idx="3"/>
          </p:nvPr>
        </p:nvSpPr>
        <p:spPr>
          <a:xfrm>
            <a:off x="1231604" y="4090704"/>
            <a:ext cx="4709566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302" name="Google Shape;302;p4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93"/>
          <p:cNvSpPr txBox="1">
            <a:spLocks noGrp="1"/>
          </p:cNvSpPr>
          <p:nvPr>
            <p:ph type="body" idx="4"/>
          </p:nvPr>
        </p:nvSpPr>
        <p:spPr>
          <a:xfrm>
            <a:off x="6371240" y="1274763"/>
            <a:ext cx="4709566" cy="281594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493"/>
          <p:cNvSpPr txBox="1">
            <a:spLocks noGrp="1"/>
          </p:cNvSpPr>
          <p:nvPr>
            <p:ph type="body" idx="5"/>
          </p:nvPr>
        </p:nvSpPr>
        <p:spPr>
          <a:xfrm>
            <a:off x="6364763" y="4472112"/>
            <a:ext cx="4709566" cy="170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493"/>
          <p:cNvSpPr txBox="1">
            <a:spLocks noGrp="1"/>
          </p:cNvSpPr>
          <p:nvPr>
            <p:ph type="body" idx="6"/>
          </p:nvPr>
        </p:nvSpPr>
        <p:spPr>
          <a:xfrm>
            <a:off x="6364763" y="4090704"/>
            <a:ext cx="4709566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94"/>
          <p:cNvPicPr preferRelativeResize="0"/>
          <p:nvPr/>
        </p:nvPicPr>
        <p:blipFill rotWithShape="1">
          <a:blip r:embed="rId2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94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310981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94"/>
          <p:cNvSpPr txBox="1">
            <a:spLocks noGrp="1"/>
          </p:cNvSpPr>
          <p:nvPr>
            <p:ph type="body" idx="1"/>
          </p:nvPr>
        </p:nvSpPr>
        <p:spPr>
          <a:xfrm>
            <a:off x="712099" y="1274764"/>
            <a:ext cx="3358195" cy="22290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494"/>
          <p:cNvSpPr txBox="1">
            <a:spLocks noGrp="1"/>
          </p:cNvSpPr>
          <p:nvPr>
            <p:ph type="body" idx="2"/>
          </p:nvPr>
        </p:nvSpPr>
        <p:spPr>
          <a:xfrm>
            <a:off x="712099" y="3898429"/>
            <a:ext cx="3358195" cy="22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494"/>
          <p:cNvSpPr txBox="1">
            <a:spLocks noGrp="1"/>
          </p:cNvSpPr>
          <p:nvPr>
            <p:ph type="body" idx="3"/>
          </p:nvPr>
        </p:nvSpPr>
        <p:spPr>
          <a:xfrm>
            <a:off x="712099" y="3517022"/>
            <a:ext cx="3358195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312" name="Google Shape;312;p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94"/>
          <p:cNvSpPr txBox="1">
            <a:spLocks noGrp="1"/>
          </p:cNvSpPr>
          <p:nvPr>
            <p:ph type="body" idx="4"/>
          </p:nvPr>
        </p:nvSpPr>
        <p:spPr>
          <a:xfrm>
            <a:off x="4416902" y="3898429"/>
            <a:ext cx="3358195" cy="22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494"/>
          <p:cNvSpPr txBox="1">
            <a:spLocks noGrp="1"/>
          </p:cNvSpPr>
          <p:nvPr>
            <p:ph type="body" idx="5"/>
          </p:nvPr>
        </p:nvSpPr>
        <p:spPr>
          <a:xfrm>
            <a:off x="4416902" y="3517022"/>
            <a:ext cx="3358195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494"/>
          <p:cNvSpPr txBox="1">
            <a:spLocks noGrp="1"/>
          </p:cNvSpPr>
          <p:nvPr>
            <p:ph type="body" idx="6"/>
          </p:nvPr>
        </p:nvSpPr>
        <p:spPr>
          <a:xfrm>
            <a:off x="4416902" y="1274764"/>
            <a:ext cx="3358195" cy="22290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494"/>
          <p:cNvSpPr txBox="1">
            <a:spLocks noGrp="1"/>
          </p:cNvSpPr>
          <p:nvPr>
            <p:ph type="body" idx="7"/>
          </p:nvPr>
        </p:nvSpPr>
        <p:spPr>
          <a:xfrm>
            <a:off x="8118038" y="1274764"/>
            <a:ext cx="3358195" cy="22290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494"/>
          <p:cNvSpPr txBox="1">
            <a:spLocks noGrp="1"/>
          </p:cNvSpPr>
          <p:nvPr>
            <p:ph type="body" idx="8"/>
          </p:nvPr>
        </p:nvSpPr>
        <p:spPr>
          <a:xfrm>
            <a:off x="8118038" y="3898429"/>
            <a:ext cx="3358195" cy="22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494"/>
          <p:cNvSpPr txBox="1">
            <a:spLocks noGrp="1"/>
          </p:cNvSpPr>
          <p:nvPr>
            <p:ph type="body" idx="9"/>
          </p:nvPr>
        </p:nvSpPr>
        <p:spPr>
          <a:xfrm>
            <a:off x="8118038" y="3517022"/>
            <a:ext cx="3358195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95"/>
          <p:cNvPicPr preferRelativeResize="0"/>
          <p:nvPr/>
        </p:nvPicPr>
        <p:blipFill rotWithShape="1">
          <a:blip r:embed="rId2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95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310981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2" name="Google Shape;322;p4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bg>
      <p:bgPr>
        <a:solidFill>
          <a:schemeClr val="dk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96"/>
          <p:cNvPicPr preferRelativeResize="0"/>
          <p:nvPr/>
        </p:nvPicPr>
        <p:blipFill rotWithShape="1">
          <a:blip r:embed="rId2">
            <a:alphaModFix/>
          </a:blip>
          <a:srcRect l="22386"/>
          <a:stretch/>
        </p:blipFill>
        <p:spPr>
          <a:xfrm>
            <a:off x="0" y="909335"/>
            <a:ext cx="7787879" cy="503933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96"/>
          <p:cNvSpPr txBox="1">
            <a:spLocks noGrp="1"/>
          </p:cNvSpPr>
          <p:nvPr>
            <p:ph type="title"/>
          </p:nvPr>
        </p:nvSpPr>
        <p:spPr>
          <a:xfrm>
            <a:off x="1083364" y="909334"/>
            <a:ext cx="10137913" cy="3960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6" name="Google Shape;326;p4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1316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96"/>
          <p:cNvSpPr txBox="1">
            <a:spLocks noGrp="1"/>
          </p:cNvSpPr>
          <p:nvPr>
            <p:ph type="body" idx="1"/>
          </p:nvPr>
        </p:nvSpPr>
        <p:spPr>
          <a:xfrm>
            <a:off x="1083364" y="4943433"/>
            <a:ext cx="10137913" cy="1230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97"/>
          <p:cNvPicPr preferRelativeResize="0"/>
          <p:nvPr/>
        </p:nvPicPr>
        <p:blipFill rotWithShape="1">
          <a:blip r:embed="rId2">
            <a:alphaModFix/>
          </a:blip>
          <a:srcRect l="22386"/>
          <a:stretch/>
        </p:blipFill>
        <p:spPr>
          <a:xfrm>
            <a:off x="0" y="909335"/>
            <a:ext cx="7787879" cy="503933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97"/>
          <p:cNvSpPr txBox="1">
            <a:spLocks noGrp="1"/>
          </p:cNvSpPr>
          <p:nvPr>
            <p:ph type="title"/>
          </p:nvPr>
        </p:nvSpPr>
        <p:spPr>
          <a:xfrm>
            <a:off x="1083364" y="909334"/>
            <a:ext cx="10137913" cy="3960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1" name="Google Shape;331;p4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1316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97"/>
          <p:cNvSpPr txBox="1">
            <a:spLocks noGrp="1"/>
          </p:cNvSpPr>
          <p:nvPr>
            <p:ph type="body" idx="1"/>
          </p:nvPr>
        </p:nvSpPr>
        <p:spPr>
          <a:xfrm>
            <a:off x="1083364" y="4943433"/>
            <a:ext cx="10137913" cy="1230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">
  <p:cSld name="Fin">
    <p:bg>
      <p:bgPr>
        <a:solidFill>
          <a:schemeClr val="dk1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98"/>
          <p:cNvPicPr preferRelativeResize="0"/>
          <p:nvPr/>
        </p:nvPicPr>
        <p:blipFill rotWithShape="1">
          <a:blip r:embed="rId2">
            <a:alphaModFix/>
          </a:blip>
          <a:srcRect t="-1" b="156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98"/>
          <p:cNvSpPr txBox="1">
            <a:spLocks noGrp="1"/>
          </p:cNvSpPr>
          <p:nvPr>
            <p:ph type="title"/>
          </p:nvPr>
        </p:nvSpPr>
        <p:spPr>
          <a:xfrm>
            <a:off x="1027044" y="2461275"/>
            <a:ext cx="10137913" cy="1441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6" name="Google Shape;336;p4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1957" y="5962053"/>
            <a:ext cx="2028086" cy="485692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98"/>
          <p:cNvSpPr txBox="1">
            <a:spLocks noGrp="1"/>
          </p:cNvSpPr>
          <p:nvPr>
            <p:ph type="body" idx="1"/>
          </p:nvPr>
        </p:nvSpPr>
        <p:spPr>
          <a:xfrm>
            <a:off x="1083364" y="4374845"/>
            <a:ext cx="10137913" cy="129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 ANIM">
  <p:cSld name="Fin ANIM">
    <p:bg>
      <p:bgPr>
        <a:solidFill>
          <a:schemeClr val="dk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99"/>
          <p:cNvSpPr/>
          <p:nvPr/>
        </p:nvSpPr>
        <p:spPr>
          <a:xfrm>
            <a:off x="2945674" y="115387"/>
            <a:ext cx="2741023" cy="4072325"/>
          </a:xfrm>
          <a:custGeom>
            <a:avLst/>
            <a:gdLst/>
            <a:ahLst/>
            <a:cxnLst/>
            <a:rect l="l" t="t" r="r" b="b"/>
            <a:pathLst>
              <a:path w="2741023" h="4072325" extrusionOk="0">
                <a:moveTo>
                  <a:pt x="1928949" y="4072325"/>
                </a:moveTo>
                <a:cubicBezTo>
                  <a:pt x="2173877" y="3919926"/>
                  <a:pt x="2448197" y="3812158"/>
                  <a:pt x="2741023" y="3759907"/>
                </a:cubicBezTo>
                <a:lnTo>
                  <a:pt x="1987732" y="0"/>
                </a:lnTo>
                <a:cubicBezTo>
                  <a:pt x="1271452" y="141514"/>
                  <a:pt x="603068" y="414744"/>
                  <a:pt x="0" y="789210"/>
                </a:cubicBezTo>
                <a:lnTo>
                  <a:pt x="1928949" y="40712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499"/>
          <p:cNvSpPr/>
          <p:nvPr/>
        </p:nvSpPr>
        <p:spPr>
          <a:xfrm>
            <a:off x="7274923" y="865409"/>
            <a:ext cx="2942408" cy="3644518"/>
          </a:xfrm>
          <a:custGeom>
            <a:avLst/>
            <a:gdLst/>
            <a:ahLst/>
            <a:cxnLst/>
            <a:rect l="l" t="t" r="r" b="b"/>
            <a:pathLst>
              <a:path w="2942408" h="3644518" extrusionOk="0">
                <a:moveTo>
                  <a:pt x="432163" y="3644519"/>
                </a:moveTo>
                <a:lnTo>
                  <a:pt x="2942409" y="800096"/>
                </a:lnTo>
                <a:cubicBezTo>
                  <a:pt x="2622368" y="496386"/>
                  <a:pt x="2271848" y="227510"/>
                  <a:pt x="1894115" y="0"/>
                </a:cubicBezTo>
                <a:lnTo>
                  <a:pt x="0" y="3310329"/>
                </a:lnTo>
                <a:cubicBezTo>
                  <a:pt x="156754" y="3405034"/>
                  <a:pt x="301534" y="3517156"/>
                  <a:pt x="433251" y="36445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99"/>
          <p:cNvSpPr/>
          <p:nvPr/>
        </p:nvSpPr>
        <p:spPr>
          <a:xfrm>
            <a:off x="8218714" y="3422451"/>
            <a:ext cx="3660865" cy="2232648"/>
          </a:xfrm>
          <a:custGeom>
            <a:avLst/>
            <a:gdLst/>
            <a:ahLst/>
            <a:cxnLst/>
            <a:rect l="l" t="t" r="r" b="b"/>
            <a:pathLst>
              <a:path w="3660865" h="2232648" extrusionOk="0">
                <a:moveTo>
                  <a:pt x="141515" y="2231560"/>
                </a:moveTo>
                <a:lnTo>
                  <a:pt x="3660866" y="898067"/>
                </a:lnTo>
                <a:cubicBezTo>
                  <a:pt x="3561806" y="586737"/>
                  <a:pt x="3438797" y="287382"/>
                  <a:pt x="3296194" y="0"/>
                </a:cubicBezTo>
                <a:lnTo>
                  <a:pt x="0" y="1821171"/>
                </a:lnTo>
                <a:cubicBezTo>
                  <a:pt x="58783" y="1951799"/>
                  <a:pt x="106680" y="2090046"/>
                  <a:pt x="141515" y="22326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99"/>
          <p:cNvSpPr/>
          <p:nvPr/>
        </p:nvSpPr>
        <p:spPr>
          <a:xfrm>
            <a:off x="6024154" y="0"/>
            <a:ext cx="1670957" cy="3931899"/>
          </a:xfrm>
          <a:custGeom>
            <a:avLst/>
            <a:gdLst/>
            <a:ahLst/>
            <a:cxnLst/>
            <a:rect l="l" t="t" r="r" b="b"/>
            <a:pathLst>
              <a:path w="1670957" h="3931899" extrusionOk="0">
                <a:moveTo>
                  <a:pt x="0" y="3266"/>
                </a:moveTo>
                <a:lnTo>
                  <a:pt x="40277" y="3838283"/>
                </a:lnTo>
                <a:cubicBezTo>
                  <a:pt x="48986" y="3838283"/>
                  <a:pt x="56606" y="3837195"/>
                  <a:pt x="65314" y="3837195"/>
                </a:cubicBezTo>
                <a:cubicBezTo>
                  <a:pt x="289560" y="3837195"/>
                  <a:pt x="506186" y="3872029"/>
                  <a:pt x="711926" y="3931900"/>
                </a:cubicBezTo>
                <a:lnTo>
                  <a:pt x="1670957" y="226422"/>
                </a:lnTo>
                <a:cubicBezTo>
                  <a:pt x="1158240" y="82731"/>
                  <a:pt x="622663" y="0"/>
                  <a:pt x="65314" y="0"/>
                </a:cubicBezTo>
                <a:cubicBezTo>
                  <a:pt x="43543" y="0"/>
                  <a:pt x="21772" y="3266"/>
                  <a:pt x="0" y="326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499"/>
          <p:cNvSpPr/>
          <p:nvPr/>
        </p:nvSpPr>
        <p:spPr>
          <a:xfrm>
            <a:off x="0" y="3710921"/>
            <a:ext cx="3951514" cy="3292911"/>
          </a:xfrm>
          <a:custGeom>
            <a:avLst/>
            <a:gdLst/>
            <a:ahLst/>
            <a:cxnLst/>
            <a:rect l="l" t="t" r="r" b="b"/>
            <a:pathLst>
              <a:path w="3951514" h="3292911" extrusionOk="0">
                <a:moveTo>
                  <a:pt x="3752306" y="2280546"/>
                </a:moveTo>
                <a:cubicBezTo>
                  <a:pt x="3753394" y="2267483"/>
                  <a:pt x="3756660" y="2254420"/>
                  <a:pt x="3757749" y="2240269"/>
                </a:cubicBezTo>
                <a:cubicBezTo>
                  <a:pt x="3766457" y="2166246"/>
                  <a:pt x="3778431" y="2094401"/>
                  <a:pt x="3793671" y="2022555"/>
                </a:cubicBezTo>
                <a:cubicBezTo>
                  <a:pt x="3794760" y="2016024"/>
                  <a:pt x="3796937" y="2009493"/>
                  <a:pt x="3798026" y="2002961"/>
                </a:cubicBezTo>
                <a:cubicBezTo>
                  <a:pt x="3815443" y="1924585"/>
                  <a:pt x="3836126" y="1848385"/>
                  <a:pt x="3861163" y="1773274"/>
                </a:cubicBezTo>
                <a:cubicBezTo>
                  <a:pt x="3861163" y="1773274"/>
                  <a:pt x="3861163" y="1773274"/>
                  <a:pt x="3861163" y="1772185"/>
                </a:cubicBezTo>
                <a:cubicBezTo>
                  <a:pt x="3887289" y="1691632"/>
                  <a:pt x="3917769" y="1614343"/>
                  <a:pt x="3951514" y="1538144"/>
                </a:cubicBezTo>
                <a:lnTo>
                  <a:pt x="527957" y="0"/>
                </a:lnTo>
                <a:cubicBezTo>
                  <a:pt x="191589" y="777236"/>
                  <a:pt x="0" y="1635026"/>
                  <a:pt x="0" y="2540713"/>
                </a:cubicBezTo>
                <a:cubicBezTo>
                  <a:pt x="0" y="2795437"/>
                  <a:pt x="19594" y="3045807"/>
                  <a:pt x="47897" y="3292912"/>
                </a:cubicBezTo>
                <a:lnTo>
                  <a:pt x="3855720" y="3292912"/>
                </a:lnTo>
                <a:cubicBezTo>
                  <a:pt x="3819797" y="3181878"/>
                  <a:pt x="3793671" y="3067579"/>
                  <a:pt x="3774077" y="2951102"/>
                </a:cubicBezTo>
                <a:cubicBezTo>
                  <a:pt x="3770811" y="2932597"/>
                  <a:pt x="3768634" y="2914091"/>
                  <a:pt x="3765369" y="2895585"/>
                </a:cubicBezTo>
                <a:cubicBezTo>
                  <a:pt x="3749040" y="2779109"/>
                  <a:pt x="3737066" y="2661544"/>
                  <a:pt x="3737066" y="2540713"/>
                </a:cubicBezTo>
                <a:lnTo>
                  <a:pt x="3737066" y="2540713"/>
                </a:lnTo>
                <a:cubicBezTo>
                  <a:pt x="3737066" y="2452539"/>
                  <a:pt x="3742509" y="2366543"/>
                  <a:pt x="3751217" y="22816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499"/>
          <p:cNvSpPr/>
          <p:nvPr/>
        </p:nvSpPr>
        <p:spPr>
          <a:xfrm>
            <a:off x="8316685" y="6397501"/>
            <a:ext cx="3854630" cy="606330"/>
          </a:xfrm>
          <a:custGeom>
            <a:avLst/>
            <a:gdLst/>
            <a:ahLst/>
            <a:cxnLst/>
            <a:rect l="l" t="t" r="r" b="b"/>
            <a:pathLst>
              <a:path w="3854630" h="606330" extrusionOk="0">
                <a:moveTo>
                  <a:pt x="85997" y="238396"/>
                </a:moveTo>
                <a:cubicBezTo>
                  <a:pt x="66403" y="364669"/>
                  <a:pt x="38100" y="487677"/>
                  <a:pt x="0" y="606331"/>
                </a:cubicBezTo>
                <a:lnTo>
                  <a:pt x="3813266" y="606331"/>
                </a:lnTo>
                <a:cubicBezTo>
                  <a:pt x="3836126" y="407123"/>
                  <a:pt x="3849189" y="204651"/>
                  <a:pt x="3854631" y="0"/>
                </a:cubicBezTo>
                <a:lnTo>
                  <a:pt x="85997" y="23839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99"/>
          <p:cNvSpPr/>
          <p:nvPr/>
        </p:nvSpPr>
        <p:spPr>
          <a:xfrm>
            <a:off x="718457" y="1366150"/>
            <a:ext cx="3944982" cy="3756641"/>
          </a:xfrm>
          <a:custGeom>
            <a:avLst/>
            <a:gdLst/>
            <a:ahLst/>
            <a:cxnLst/>
            <a:rect l="l" t="t" r="r" b="b"/>
            <a:pathLst>
              <a:path w="3944982" h="3756641" extrusionOk="0">
                <a:moveTo>
                  <a:pt x="1578429" y="0"/>
                </a:moveTo>
                <a:cubicBezTo>
                  <a:pt x="931817" y="530132"/>
                  <a:pt x="392974" y="1190891"/>
                  <a:pt x="0" y="1945267"/>
                </a:cubicBezTo>
                <a:lnTo>
                  <a:pt x="3295106" y="3756641"/>
                </a:lnTo>
                <a:cubicBezTo>
                  <a:pt x="3455126" y="3448577"/>
                  <a:pt x="3676106" y="3180790"/>
                  <a:pt x="3944983" y="2969608"/>
                </a:cubicBezTo>
                <a:lnTo>
                  <a:pt x="157842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99"/>
          <p:cNvSpPr txBox="1">
            <a:spLocks noGrp="1"/>
          </p:cNvSpPr>
          <p:nvPr>
            <p:ph type="title"/>
          </p:nvPr>
        </p:nvSpPr>
        <p:spPr>
          <a:xfrm>
            <a:off x="1027044" y="2461275"/>
            <a:ext cx="10137913" cy="1441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7" name="Google Shape;347;p4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81957" y="5962053"/>
            <a:ext cx="2028086" cy="48569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99"/>
          <p:cNvSpPr txBox="1">
            <a:spLocks noGrp="1"/>
          </p:cNvSpPr>
          <p:nvPr>
            <p:ph type="body" idx="1"/>
          </p:nvPr>
        </p:nvSpPr>
        <p:spPr>
          <a:xfrm>
            <a:off x="1083364" y="4374845"/>
            <a:ext cx="10137913" cy="129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e de titre ANIM">
  <p:cSld name="1_Diapositive de titre ANIM">
    <p:bg>
      <p:bgPr>
        <a:solidFill>
          <a:schemeClr val="dk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64"/>
          <p:cNvSpPr/>
          <p:nvPr/>
        </p:nvSpPr>
        <p:spPr>
          <a:xfrm>
            <a:off x="0" y="909335"/>
            <a:ext cx="2551670" cy="5037803"/>
          </a:xfrm>
          <a:custGeom>
            <a:avLst/>
            <a:gdLst/>
            <a:ahLst/>
            <a:cxnLst/>
            <a:rect l="l" t="t" r="r" b="b"/>
            <a:pathLst>
              <a:path w="2551670" h="5037803" extrusionOk="0">
                <a:moveTo>
                  <a:pt x="0" y="0"/>
                </a:moveTo>
                <a:cubicBezTo>
                  <a:pt x="1409231" y="0"/>
                  <a:pt x="2551671" y="1127741"/>
                  <a:pt x="2551671" y="2518902"/>
                </a:cubicBezTo>
                <a:cubicBezTo>
                  <a:pt x="2551671" y="3910063"/>
                  <a:pt x="1409231" y="5037804"/>
                  <a:pt x="0" y="5037804"/>
                </a:cubicBezTo>
                <a:cubicBezTo>
                  <a:pt x="0" y="3554765"/>
                  <a:pt x="0" y="1812696"/>
                  <a:pt x="0" y="0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64"/>
          <p:cNvSpPr/>
          <p:nvPr/>
        </p:nvSpPr>
        <p:spPr>
          <a:xfrm>
            <a:off x="1647326" y="909271"/>
            <a:ext cx="2150878" cy="5037867"/>
          </a:xfrm>
          <a:custGeom>
            <a:avLst/>
            <a:gdLst/>
            <a:ahLst/>
            <a:cxnLst/>
            <a:rect l="l" t="t" r="r" b="b"/>
            <a:pathLst>
              <a:path w="2150878" h="5037867" extrusionOk="0">
                <a:moveTo>
                  <a:pt x="2150878" y="2518966"/>
                </a:moveTo>
                <a:cubicBezTo>
                  <a:pt x="2150878" y="3910127"/>
                  <a:pt x="1174381" y="5037868"/>
                  <a:pt x="0" y="5037868"/>
                </a:cubicBezTo>
                <a:cubicBezTo>
                  <a:pt x="0" y="3801959"/>
                  <a:pt x="0" y="1510590"/>
                  <a:pt x="0" y="0"/>
                </a:cubicBezTo>
                <a:cubicBezTo>
                  <a:pt x="1174381" y="0"/>
                  <a:pt x="2150878" y="1127741"/>
                  <a:pt x="2150878" y="2518902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64"/>
          <p:cNvSpPr/>
          <p:nvPr/>
        </p:nvSpPr>
        <p:spPr>
          <a:xfrm>
            <a:off x="3294653" y="909271"/>
            <a:ext cx="1750085" cy="5037867"/>
          </a:xfrm>
          <a:custGeom>
            <a:avLst/>
            <a:gdLst/>
            <a:ahLst/>
            <a:cxnLst/>
            <a:rect l="l" t="t" r="r" b="b"/>
            <a:pathLst>
              <a:path w="1750085" h="5037867" extrusionOk="0">
                <a:moveTo>
                  <a:pt x="1750086" y="2518966"/>
                </a:moveTo>
                <a:cubicBezTo>
                  <a:pt x="1750086" y="3910127"/>
                  <a:pt x="939530" y="5037868"/>
                  <a:pt x="0" y="5037868"/>
                </a:cubicBezTo>
                <a:cubicBezTo>
                  <a:pt x="0" y="4049153"/>
                  <a:pt x="0" y="1208485"/>
                  <a:pt x="0" y="0"/>
                </a:cubicBezTo>
                <a:cubicBezTo>
                  <a:pt x="939530" y="0"/>
                  <a:pt x="1750086" y="1127741"/>
                  <a:pt x="1750086" y="2518902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64"/>
          <p:cNvSpPr/>
          <p:nvPr/>
        </p:nvSpPr>
        <p:spPr>
          <a:xfrm>
            <a:off x="4942107" y="909271"/>
            <a:ext cx="1349230" cy="5037867"/>
          </a:xfrm>
          <a:custGeom>
            <a:avLst/>
            <a:gdLst/>
            <a:ahLst/>
            <a:cxnLst/>
            <a:rect l="l" t="t" r="r" b="b"/>
            <a:pathLst>
              <a:path w="1349230" h="5037867" extrusionOk="0">
                <a:moveTo>
                  <a:pt x="1349230" y="2518966"/>
                </a:moveTo>
                <a:cubicBezTo>
                  <a:pt x="1349230" y="3910127"/>
                  <a:pt x="704616" y="5037868"/>
                  <a:pt x="0" y="5037868"/>
                </a:cubicBezTo>
                <a:cubicBezTo>
                  <a:pt x="0" y="4296285"/>
                  <a:pt x="0" y="906380"/>
                  <a:pt x="0" y="0"/>
                </a:cubicBezTo>
                <a:cubicBezTo>
                  <a:pt x="704616" y="0"/>
                  <a:pt x="1349230" y="1127741"/>
                  <a:pt x="1349230" y="2518902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64"/>
          <p:cNvSpPr/>
          <p:nvPr/>
        </p:nvSpPr>
        <p:spPr>
          <a:xfrm>
            <a:off x="6589434" y="909271"/>
            <a:ext cx="948438" cy="5037867"/>
          </a:xfrm>
          <a:custGeom>
            <a:avLst/>
            <a:gdLst/>
            <a:ahLst/>
            <a:cxnLst/>
            <a:rect l="l" t="t" r="r" b="b"/>
            <a:pathLst>
              <a:path w="948438" h="5037867" extrusionOk="0">
                <a:moveTo>
                  <a:pt x="948438" y="2518966"/>
                </a:moveTo>
                <a:cubicBezTo>
                  <a:pt x="948438" y="3910127"/>
                  <a:pt x="469765" y="5037868"/>
                  <a:pt x="0" y="5037868"/>
                </a:cubicBezTo>
                <a:cubicBezTo>
                  <a:pt x="0" y="4543479"/>
                  <a:pt x="0" y="604211"/>
                  <a:pt x="0" y="0"/>
                </a:cubicBezTo>
                <a:cubicBezTo>
                  <a:pt x="469765" y="0"/>
                  <a:pt x="948438" y="1127741"/>
                  <a:pt x="948438" y="2518902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64"/>
          <p:cNvSpPr/>
          <p:nvPr/>
        </p:nvSpPr>
        <p:spPr>
          <a:xfrm>
            <a:off x="8236761" y="909335"/>
            <a:ext cx="547645" cy="5037867"/>
          </a:xfrm>
          <a:custGeom>
            <a:avLst/>
            <a:gdLst/>
            <a:ahLst/>
            <a:cxnLst/>
            <a:rect l="l" t="t" r="r" b="b"/>
            <a:pathLst>
              <a:path w="547645" h="5037867" extrusionOk="0">
                <a:moveTo>
                  <a:pt x="547645" y="2518966"/>
                </a:moveTo>
                <a:cubicBezTo>
                  <a:pt x="547645" y="3910127"/>
                  <a:pt x="234914" y="5037868"/>
                  <a:pt x="0" y="5037868"/>
                </a:cubicBezTo>
                <a:cubicBezTo>
                  <a:pt x="0" y="4790673"/>
                  <a:pt x="0" y="302105"/>
                  <a:pt x="0" y="0"/>
                </a:cubicBezTo>
                <a:cubicBezTo>
                  <a:pt x="234851" y="0"/>
                  <a:pt x="547645" y="1127741"/>
                  <a:pt x="547645" y="2518902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64"/>
          <p:cNvSpPr/>
          <p:nvPr/>
        </p:nvSpPr>
        <p:spPr>
          <a:xfrm>
            <a:off x="9884088" y="909335"/>
            <a:ext cx="146852" cy="5037803"/>
          </a:xfrm>
          <a:custGeom>
            <a:avLst/>
            <a:gdLst/>
            <a:ahLst/>
            <a:cxnLst/>
            <a:rect l="l" t="t" r="r" b="b"/>
            <a:pathLst>
              <a:path w="146852" h="5037803" extrusionOk="0">
                <a:moveTo>
                  <a:pt x="0" y="0"/>
                </a:moveTo>
                <a:cubicBezTo>
                  <a:pt x="0" y="0"/>
                  <a:pt x="146853" y="1127741"/>
                  <a:pt x="146853" y="2518902"/>
                </a:cubicBezTo>
                <a:cubicBezTo>
                  <a:pt x="146853" y="3910063"/>
                  <a:pt x="0" y="5037804"/>
                  <a:pt x="0" y="5037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64"/>
          <p:cNvSpPr txBox="1">
            <a:spLocks noGrp="1"/>
          </p:cNvSpPr>
          <p:nvPr>
            <p:ph type="ctrTitle"/>
          </p:nvPr>
        </p:nvSpPr>
        <p:spPr>
          <a:xfrm>
            <a:off x="5648336" y="1849452"/>
            <a:ext cx="6155246" cy="217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64"/>
          <p:cNvSpPr txBox="1">
            <a:spLocks noGrp="1"/>
          </p:cNvSpPr>
          <p:nvPr>
            <p:ph type="subTitle" idx="1"/>
          </p:nvPr>
        </p:nvSpPr>
        <p:spPr>
          <a:xfrm>
            <a:off x="5648336" y="4020844"/>
            <a:ext cx="6155246" cy="1118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2" name="Google Shape;42;p4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9140" y="3106884"/>
            <a:ext cx="2690110" cy="644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éroulé">
  <p:cSld name="Déroulé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1"/>
          <p:cNvSpPr txBox="1">
            <a:spLocks noGrp="1"/>
          </p:cNvSpPr>
          <p:nvPr>
            <p:ph type="body" idx="1"/>
          </p:nvPr>
        </p:nvSpPr>
        <p:spPr>
          <a:xfrm>
            <a:off x="695325" y="1272541"/>
            <a:ext cx="3240000" cy="4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2" name="Google Shape;352;p501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53" name="Google Shape;353;p501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501"/>
          <p:cNvSpPr txBox="1">
            <a:spLocks noGrp="1"/>
          </p:cNvSpPr>
          <p:nvPr>
            <p:ph type="title"/>
          </p:nvPr>
        </p:nvSpPr>
        <p:spPr>
          <a:xfrm>
            <a:off x="695325" y="728661"/>
            <a:ext cx="72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01"/>
          <p:cNvSpPr txBox="1">
            <a:spLocks noGrp="1"/>
          </p:cNvSpPr>
          <p:nvPr>
            <p:ph type="body" idx="2"/>
          </p:nvPr>
        </p:nvSpPr>
        <p:spPr>
          <a:xfrm>
            <a:off x="8256675" y="1272541"/>
            <a:ext cx="3240000" cy="4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6" name="Google Shape;356;p501"/>
          <p:cNvSpPr txBox="1">
            <a:spLocks noGrp="1"/>
          </p:cNvSpPr>
          <p:nvPr>
            <p:ph type="body" idx="3"/>
          </p:nvPr>
        </p:nvSpPr>
        <p:spPr>
          <a:xfrm>
            <a:off x="4476000" y="1272541"/>
            <a:ext cx="3240000" cy="4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mmaire">
  <p:cSld name="1_Sommai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02"/>
          <p:cNvSpPr txBox="1">
            <a:spLocks noGrp="1"/>
          </p:cNvSpPr>
          <p:nvPr>
            <p:ph type="sldNum" idx="12"/>
          </p:nvPr>
        </p:nvSpPr>
        <p:spPr>
          <a:xfrm>
            <a:off x="90603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59" name="Google Shape;359;p502"/>
          <p:cNvSpPr txBox="1">
            <a:spLocks noGrp="1"/>
          </p:cNvSpPr>
          <p:nvPr>
            <p:ph type="body" idx="1"/>
          </p:nvPr>
        </p:nvSpPr>
        <p:spPr>
          <a:xfrm>
            <a:off x="695325" y="1272541"/>
            <a:ext cx="3240000" cy="449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5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502"/>
          <p:cNvSpPr txBox="1">
            <a:spLocks noGrp="1"/>
          </p:cNvSpPr>
          <p:nvPr>
            <p:ph type="body" idx="2"/>
          </p:nvPr>
        </p:nvSpPr>
        <p:spPr>
          <a:xfrm>
            <a:off x="8256675" y="1272541"/>
            <a:ext cx="3240000" cy="449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502"/>
          <p:cNvSpPr txBox="1">
            <a:spLocks noGrp="1"/>
          </p:cNvSpPr>
          <p:nvPr>
            <p:ph type="body" idx="3"/>
          </p:nvPr>
        </p:nvSpPr>
        <p:spPr>
          <a:xfrm>
            <a:off x="4476000" y="1272541"/>
            <a:ext cx="3240000" cy="449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502"/>
          <p:cNvSpPr txBox="1">
            <a:spLocks noGrp="1"/>
          </p:cNvSpPr>
          <p:nvPr>
            <p:ph type="title"/>
          </p:nvPr>
        </p:nvSpPr>
        <p:spPr>
          <a:xfrm>
            <a:off x="388418" y="365125"/>
            <a:ext cx="114151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quipe">
  <p:cSld name="Equipe">
    <p:bg>
      <p:bgPr>
        <a:solidFill>
          <a:schemeClr val="lt1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03"/>
          <p:cNvSpPr>
            <a:spLocks noGrp="1"/>
          </p:cNvSpPr>
          <p:nvPr>
            <p:ph type="pic" idx="2"/>
          </p:nvPr>
        </p:nvSpPr>
        <p:spPr>
          <a:xfrm>
            <a:off x="695325" y="1641635"/>
            <a:ext cx="1079400" cy="108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6" name="Google Shape;366;p503"/>
          <p:cNvSpPr>
            <a:spLocks noGrp="1"/>
          </p:cNvSpPr>
          <p:nvPr>
            <p:ph type="pic" idx="3"/>
          </p:nvPr>
        </p:nvSpPr>
        <p:spPr>
          <a:xfrm>
            <a:off x="695325" y="4510500"/>
            <a:ext cx="1079400" cy="108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7" name="Google Shape;367;p503"/>
          <p:cNvSpPr txBox="1">
            <a:spLocks noGrp="1"/>
          </p:cNvSpPr>
          <p:nvPr>
            <p:ph type="body" idx="1"/>
          </p:nvPr>
        </p:nvSpPr>
        <p:spPr>
          <a:xfrm>
            <a:off x="2135188" y="1641634"/>
            <a:ext cx="36003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8" name="Google Shape;368;p503"/>
          <p:cNvSpPr>
            <a:spLocks noGrp="1"/>
          </p:cNvSpPr>
          <p:nvPr>
            <p:ph type="pic" idx="4"/>
          </p:nvPr>
        </p:nvSpPr>
        <p:spPr>
          <a:xfrm>
            <a:off x="6096000" y="1641635"/>
            <a:ext cx="1079400" cy="108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9" name="Google Shape;369;p503"/>
          <p:cNvSpPr>
            <a:spLocks noGrp="1"/>
          </p:cNvSpPr>
          <p:nvPr>
            <p:ph type="pic" idx="5"/>
          </p:nvPr>
        </p:nvSpPr>
        <p:spPr>
          <a:xfrm>
            <a:off x="6096000" y="4510500"/>
            <a:ext cx="1079400" cy="108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0" name="Google Shape;370;p503"/>
          <p:cNvSpPr txBox="1">
            <a:spLocks noGrp="1"/>
          </p:cNvSpPr>
          <p:nvPr>
            <p:ph type="title"/>
          </p:nvPr>
        </p:nvSpPr>
        <p:spPr>
          <a:xfrm>
            <a:off x="695325" y="728661"/>
            <a:ext cx="72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503"/>
          <p:cNvSpPr>
            <a:spLocks noGrp="1"/>
          </p:cNvSpPr>
          <p:nvPr>
            <p:ph type="pic" idx="6"/>
          </p:nvPr>
        </p:nvSpPr>
        <p:spPr>
          <a:xfrm>
            <a:off x="695325" y="3075317"/>
            <a:ext cx="1079400" cy="108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2" name="Google Shape;372;p503"/>
          <p:cNvSpPr>
            <a:spLocks noGrp="1"/>
          </p:cNvSpPr>
          <p:nvPr>
            <p:ph type="pic" idx="7"/>
          </p:nvPr>
        </p:nvSpPr>
        <p:spPr>
          <a:xfrm>
            <a:off x="6096000" y="3075317"/>
            <a:ext cx="1079400" cy="108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3" name="Google Shape;373;p503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74" name="Google Shape;374;p503"/>
          <p:cNvSpPr txBox="1">
            <a:spLocks noGrp="1"/>
          </p:cNvSpPr>
          <p:nvPr>
            <p:ph type="body" idx="8"/>
          </p:nvPr>
        </p:nvSpPr>
        <p:spPr>
          <a:xfrm>
            <a:off x="2135188" y="4510500"/>
            <a:ext cx="36003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5" name="Google Shape;375;p503"/>
          <p:cNvSpPr txBox="1">
            <a:spLocks noGrp="1"/>
          </p:cNvSpPr>
          <p:nvPr>
            <p:ph type="body" idx="9"/>
          </p:nvPr>
        </p:nvSpPr>
        <p:spPr>
          <a:xfrm>
            <a:off x="2135188" y="3067548"/>
            <a:ext cx="36003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6" name="Google Shape;376;p503"/>
          <p:cNvSpPr txBox="1">
            <a:spLocks noGrp="1"/>
          </p:cNvSpPr>
          <p:nvPr>
            <p:ph type="body" idx="13"/>
          </p:nvPr>
        </p:nvSpPr>
        <p:spPr>
          <a:xfrm>
            <a:off x="7535863" y="1641634"/>
            <a:ext cx="36003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7" name="Google Shape;377;p503"/>
          <p:cNvSpPr txBox="1">
            <a:spLocks noGrp="1"/>
          </p:cNvSpPr>
          <p:nvPr>
            <p:ph type="body" idx="14"/>
          </p:nvPr>
        </p:nvSpPr>
        <p:spPr>
          <a:xfrm>
            <a:off x="7535863" y="4510500"/>
            <a:ext cx="36003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8" name="Google Shape;378;p503"/>
          <p:cNvSpPr txBox="1">
            <a:spLocks noGrp="1"/>
          </p:cNvSpPr>
          <p:nvPr>
            <p:ph type="body" idx="15"/>
          </p:nvPr>
        </p:nvSpPr>
        <p:spPr>
          <a:xfrm>
            <a:off x="7535863" y="3067548"/>
            <a:ext cx="36003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9" name="Google Shape;379;p503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gure simple 2">
  <p:cSld name="Figure simple 2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04"/>
          <p:cNvSpPr/>
          <p:nvPr/>
        </p:nvSpPr>
        <p:spPr>
          <a:xfrm>
            <a:off x="4295775" y="729932"/>
            <a:ext cx="7200900" cy="5037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504"/>
          <p:cNvSpPr txBox="1">
            <a:spLocks noGrp="1"/>
          </p:cNvSpPr>
          <p:nvPr>
            <p:ph type="body" idx="1"/>
          </p:nvPr>
        </p:nvSpPr>
        <p:spPr>
          <a:xfrm>
            <a:off x="4656138" y="1089027"/>
            <a:ext cx="64803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3" name="Google Shape;383;p504"/>
          <p:cNvSpPr txBox="1">
            <a:spLocks noGrp="1"/>
          </p:cNvSpPr>
          <p:nvPr>
            <p:ph type="body" idx="2"/>
          </p:nvPr>
        </p:nvSpPr>
        <p:spPr>
          <a:xfrm>
            <a:off x="695325" y="5408614"/>
            <a:ext cx="30606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4" name="Google Shape;384;p504"/>
          <p:cNvSpPr txBox="1">
            <a:spLocks noGrp="1"/>
          </p:cNvSpPr>
          <p:nvPr>
            <p:ph type="body" idx="3"/>
          </p:nvPr>
        </p:nvSpPr>
        <p:spPr>
          <a:xfrm>
            <a:off x="695325" y="728661"/>
            <a:ext cx="30606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5" name="Google Shape;385;p504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86" name="Google Shape;386;p504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gure simple 1">
  <p:cSld name="Figure simple 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05"/>
          <p:cNvSpPr/>
          <p:nvPr/>
        </p:nvSpPr>
        <p:spPr>
          <a:xfrm>
            <a:off x="695325" y="729932"/>
            <a:ext cx="7200900" cy="5039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05"/>
          <p:cNvSpPr txBox="1">
            <a:spLocks noGrp="1"/>
          </p:cNvSpPr>
          <p:nvPr>
            <p:ph type="body" idx="1"/>
          </p:nvPr>
        </p:nvSpPr>
        <p:spPr>
          <a:xfrm>
            <a:off x="1055688" y="1089028"/>
            <a:ext cx="64803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0" name="Google Shape;390;p505"/>
          <p:cNvSpPr txBox="1">
            <a:spLocks noGrp="1"/>
          </p:cNvSpPr>
          <p:nvPr>
            <p:ph type="body" idx="2"/>
          </p:nvPr>
        </p:nvSpPr>
        <p:spPr>
          <a:xfrm>
            <a:off x="8435974" y="5410199"/>
            <a:ext cx="30606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1" name="Google Shape;391;p505"/>
          <p:cNvSpPr txBox="1">
            <a:spLocks noGrp="1"/>
          </p:cNvSpPr>
          <p:nvPr>
            <p:ph type="body" idx="3"/>
          </p:nvPr>
        </p:nvSpPr>
        <p:spPr>
          <a:xfrm>
            <a:off x="8435975" y="728661"/>
            <a:ext cx="3060600" cy="46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2" name="Google Shape;392;p505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93" name="Google Shape;393;p505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Comparaison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06"/>
          <p:cNvSpPr/>
          <p:nvPr/>
        </p:nvSpPr>
        <p:spPr>
          <a:xfrm>
            <a:off x="695323" y="1808163"/>
            <a:ext cx="5221200" cy="39609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06"/>
          <p:cNvSpPr txBox="1">
            <a:spLocks noGrp="1"/>
          </p:cNvSpPr>
          <p:nvPr>
            <p:ph type="body" idx="1"/>
          </p:nvPr>
        </p:nvSpPr>
        <p:spPr>
          <a:xfrm>
            <a:off x="1055688" y="2168524"/>
            <a:ext cx="45006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7" name="Google Shape;397;p506"/>
          <p:cNvSpPr txBox="1">
            <a:spLocks noGrp="1"/>
          </p:cNvSpPr>
          <p:nvPr>
            <p:ph type="body" idx="2"/>
          </p:nvPr>
        </p:nvSpPr>
        <p:spPr>
          <a:xfrm>
            <a:off x="6635750" y="2168115"/>
            <a:ext cx="4500600" cy="3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8" name="Google Shape;398;p506"/>
          <p:cNvSpPr txBox="1">
            <a:spLocks noGrp="1"/>
          </p:cNvSpPr>
          <p:nvPr>
            <p:ph type="body" idx="3"/>
          </p:nvPr>
        </p:nvSpPr>
        <p:spPr>
          <a:xfrm>
            <a:off x="695326" y="728662"/>
            <a:ext cx="6480300" cy="9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9" name="Google Shape;399;p506"/>
          <p:cNvSpPr/>
          <p:nvPr/>
        </p:nvSpPr>
        <p:spPr>
          <a:xfrm>
            <a:off x="6275388" y="1807436"/>
            <a:ext cx="5221200" cy="3961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06"/>
          <p:cNvSpPr txBox="1">
            <a:spLocks noGrp="1"/>
          </p:cNvSpPr>
          <p:nvPr>
            <p:ph type="body" idx="4"/>
          </p:nvPr>
        </p:nvSpPr>
        <p:spPr>
          <a:xfrm>
            <a:off x="695323" y="5772150"/>
            <a:ext cx="30606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1" name="Google Shape;401;p506"/>
          <p:cNvSpPr txBox="1">
            <a:spLocks noGrp="1"/>
          </p:cNvSpPr>
          <p:nvPr>
            <p:ph type="body" idx="5"/>
          </p:nvPr>
        </p:nvSpPr>
        <p:spPr>
          <a:xfrm>
            <a:off x="6275388" y="5768975"/>
            <a:ext cx="30606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2" name="Google Shape;402;p506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03" name="Google Shape;403;p506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format paysage">
  <p:cSld name="Image format paysage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07"/>
          <p:cNvSpPr>
            <a:spLocks noGrp="1"/>
          </p:cNvSpPr>
          <p:nvPr>
            <p:ph type="pic" idx="2"/>
          </p:nvPr>
        </p:nvSpPr>
        <p:spPr>
          <a:xfrm>
            <a:off x="-2" y="-1"/>
            <a:ext cx="7896300" cy="6489600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507"/>
          <p:cNvSpPr txBox="1">
            <a:spLocks noGrp="1"/>
          </p:cNvSpPr>
          <p:nvPr>
            <p:ph type="body" idx="1"/>
          </p:nvPr>
        </p:nvSpPr>
        <p:spPr>
          <a:xfrm>
            <a:off x="8435975" y="728661"/>
            <a:ext cx="3060600" cy="50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7" name="Google Shape;407;p507"/>
          <p:cNvSpPr txBox="1">
            <a:spLocks noGrp="1"/>
          </p:cNvSpPr>
          <p:nvPr>
            <p:ph type="body" idx="3"/>
          </p:nvPr>
        </p:nvSpPr>
        <p:spPr>
          <a:xfrm>
            <a:off x="8435975" y="5768975"/>
            <a:ext cx="30606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8" name="Google Shape;408;p507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09" name="Google Shape;409;p507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format portrait">
  <p:cSld name="Image format portrai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08"/>
          <p:cNvSpPr>
            <a:spLocks noGrp="1"/>
          </p:cNvSpPr>
          <p:nvPr>
            <p:ph type="pic" idx="2"/>
          </p:nvPr>
        </p:nvSpPr>
        <p:spPr>
          <a:xfrm>
            <a:off x="7175500" y="-1"/>
            <a:ext cx="5016600" cy="6489600"/>
          </a:xfrm>
          <a:prstGeom prst="rect">
            <a:avLst/>
          </a:prstGeom>
          <a:noFill/>
          <a:ln>
            <a:noFill/>
          </a:ln>
        </p:spPr>
      </p:sp>
      <p:sp>
        <p:nvSpPr>
          <p:cNvPr id="412" name="Google Shape;412;p508"/>
          <p:cNvSpPr txBox="1">
            <a:spLocks noGrp="1"/>
          </p:cNvSpPr>
          <p:nvPr>
            <p:ph type="body" idx="1"/>
          </p:nvPr>
        </p:nvSpPr>
        <p:spPr>
          <a:xfrm>
            <a:off x="695325" y="728661"/>
            <a:ext cx="5940300" cy="46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3" name="Google Shape;413;p508"/>
          <p:cNvSpPr txBox="1">
            <a:spLocks noGrp="1"/>
          </p:cNvSpPr>
          <p:nvPr>
            <p:ph type="body" idx="3"/>
          </p:nvPr>
        </p:nvSpPr>
        <p:spPr>
          <a:xfrm>
            <a:off x="695325" y="5410199"/>
            <a:ext cx="59403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4" name="Google Shape;414;p508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15" name="Google Shape;415;p508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vierge">
  <p:cSld name="Slide vierge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09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18" name="Google Shape;418;p509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509"/>
          <p:cNvSpPr txBox="1">
            <a:spLocks noGrp="1"/>
          </p:cNvSpPr>
          <p:nvPr>
            <p:ph type="title"/>
          </p:nvPr>
        </p:nvSpPr>
        <p:spPr>
          <a:xfrm>
            <a:off x="695325" y="728661"/>
            <a:ext cx="72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509"/>
          <p:cNvSpPr txBox="1">
            <a:spLocks noGrp="1"/>
          </p:cNvSpPr>
          <p:nvPr>
            <p:ph type="body" idx="1"/>
          </p:nvPr>
        </p:nvSpPr>
        <p:spPr>
          <a:xfrm>
            <a:off x="695325" y="1268661"/>
            <a:ext cx="7200000" cy="4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lide vierge">
  <p:cSld name="11_Slide vierge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10"/>
          <p:cNvSpPr txBox="1">
            <a:spLocks noGrp="1"/>
          </p:cNvSpPr>
          <p:nvPr>
            <p:ph type="sldNum" idx="12"/>
          </p:nvPr>
        </p:nvSpPr>
        <p:spPr>
          <a:xfrm>
            <a:off x="90603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23" name="Google Shape;423;p510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510"/>
          <p:cNvSpPr txBox="1">
            <a:spLocks noGrp="1"/>
          </p:cNvSpPr>
          <p:nvPr>
            <p:ph type="title"/>
          </p:nvPr>
        </p:nvSpPr>
        <p:spPr>
          <a:xfrm>
            <a:off x="388418" y="365125"/>
            <a:ext cx="114151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e de titre">
  <p:cSld name="2_Diapositive de titre">
    <p:bg>
      <p:bgPr>
        <a:solidFill>
          <a:schemeClr val="dk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4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7161" y="458312"/>
            <a:ext cx="9877678" cy="414225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465"/>
          <p:cNvSpPr txBox="1">
            <a:spLocks noGrp="1"/>
          </p:cNvSpPr>
          <p:nvPr>
            <p:ph type="ctrTitle"/>
          </p:nvPr>
        </p:nvSpPr>
        <p:spPr>
          <a:xfrm>
            <a:off x="760740" y="3220824"/>
            <a:ext cx="10670521" cy="217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5"/>
          <p:cNvSpPr txBox="1">
            <a:spLocks noGrp="1"/>
          </p:cNvSpPr>
          <p:nvPr>
            <p:ph type="subTitle" idx="1"/>
          </p:nvPr>
        </p:nvSpPr>
        <p:spPr>
          <a:xfrm>
            <a:off x="760740" y="5392216"/>
            <a:ext cx="10670521" cy="83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4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1460" y="2080375"/>
            <a:ext cx="3729080" cy="8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lide vierge">
  <p:cSld name="10_Slide vierge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11"/>
          <p:cNvSpPr txBox="1">
            <a:spLocks noGrp="1"/>
          </p:cNvSpPr>
          <p:nvPr>
            <p:ph type="sldNum" idx="12"/>
          </p:nvPr>
        </p:nvSpPr>
        <p:spPr>
          <a:xfrm>
            <a:off x="90603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27" name="Google Shape;427;p511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1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511"/>
          <p:cNvSpPr txBox="1">
            <a:spLocks noGrp="1"/>
          </p:cNvSpPr>
          <p:nvPr>
            <p:ph type="title"/>
          </p:nvPr>
        </p:nvSpPr>
        <p:spPr>
          <a:xfrm>
            <a:off x="388418" y="365125"/>
            <a:ext cx="114151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re seul">
  <p:cSld name="13_Titre seul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12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29" cy="64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1" name="Google Shape;431;p512"/>
          <p:cNvPicPr preferRelativeResize="0"/>
          <p:nvPr/>
        </p:nvPicPr>
        <p:blipFill rotWithShape="1">
          <a:blip r:embed="rId2">
            <a:alphaModFix/>
          </a:blip>
          <a:srcRect l="28467"/>
          <a:stretch/>
        </p:blipFill>
        <p:spPr>
          <a:xfrm>
            <a:off x="0" y="236578"/>
            <a:ext cx="1016694" cy="71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12"/>
          <p:cNvSpPr txBox="1">
            <a:spLocks noGrp="1"/>
          </p:cNvSpPr>
          <p:nvPr>
            <p:ph type="body" idx="1"/>
          </p:nvPr>
        </p:nvSpPr>
        <p:spPr>
          <a:xfrm>
            <a:off x="672260" y="1815924"/>
            <a:ext cx="6291957" cy="435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34" name="Google Shape;434;p512"/>
          <p:cNvSpPr txBox="1">
            <a:spLocks noGrp="1"/>
          </p:cNvSpPr>
          <p:nvPr>
            <p:ph type="body" idx="2"/>
          </p:nvPr>
        </p:nvSpPr>
        <p:spPr>
          <a:xfrm>
            <a:off x="672260" y="1434517"/>
            <a:ext cx="6291957" cy="38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512"/>
          <p:cNvSpPr>
            <a:spLocks noGrp="1"/>
          </p:cNvSpPr>
          <p:nvPr>
            <p:ph type="body" idx="3"/>
          </p:nvPr>
        </p:nvSpPr>
        <p:spPr>
          <a:xfrm>
            <a:off x="7573963" y="1543050"/>
            <a:ext cx="3946525" cy="3944938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6" name="Google Shape;436;p512"/>
          <p:cNvSpPr txBox="1">
            <a:spLocks noGrp="1"/>
          </p:cNvSpPr>
          <p:nvPr>
            <p:ph type="body" idx="4"/>
          </p:nvPr>
        </p:nvSpPr>
        <p:spPr>
          <a:xfrm>
            <a:off x="7979798" y="3311556"/>
            <a:ext cx="3134854" cy="210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lide vierge">
  <p:cSld name="6_Slide vierge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c401035110_1_113"/>
          <p:cNvSpPr txBox="1">
            <a:spLocks noGrp="1"/>
          </p:cNvSpPr>
          <p:nvPr>
            <p:ph type="sldNum" idx="12"/>
          </p:nvPr>
        </p:nvSpPr>
        <p:spPr>
          <a:xfrm>
            <a:off x="8753475" y="6486522"/>
            <a:ext cx="24504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39" name="Google Shape;439;g3c401035110_1_113"/>
          <p:cNvSpPr txBox="1">
            <a:spLocks noGrp="1"/>
          </p:cNvSpPr>
          <p:nvPr>
            <p:ph type="ftr" idx="11"/>
          </p:nvPr>
        </p:nvSpPr>
        <p:spPr>
          <a:xfrm>
            <a:off x="695325" y="6489700"/>
            <a:ext cx="8058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g3c401035110_1_113"/>
          <p:cNvSpPr txBox="1">
            <a:spLocks noGrp="1"/>
          </p:cNvSpPr>
          <p:nvPr>
            <p:ph type="title"/>
          </p:nvPr>
        </p:nvSpPr>
        <p:spPr>
          <a:xfrm>
            <a:off x="695325" y="728661"/>
            <a:ext cx="72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e">
  <p:cSld name="Texte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bd8bd7a761_0_532"/>
          <p:cNvSpPr txBox="1">
            <a:spLocks noGrp="1"/>
          </p:cNvSpPr>
          <p:nvPr>
            <p:ph type="body" idx="1"/>
          </p:nvPr>
        </p:nvSpPr>
        <p:spPr>
          <a:xfrm>
            <a:off x="695326" y="728661"/>
            <a:ext cx="6480300" cy="50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3" name="Google Shape;443;g3bd8bd7a761_0_532"/>
          <p:cNvSpPr txBox="1">
            <a:spLocks noGrp="1"/>
          </p:cNvSpPr>
          <p:nvPr>
            <p:ph type="sldNum" idx="12"/>
          </p:nvPr>
        </p:nvSpPr>
        <p:spPr>
          <a:xfrm>
            <a:off x="9046369" y="6489700"/>
            <a:ext cx="24504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44" name="Google Shape;444;g3bd8bd7a761_0_532"/>
          <p:cNvSpPr txBox="1">
            <a:spLocks noGrp="1"/>
          </p:cNvSpPr>
          <p:nvPr>
            <p:ph type="ftr" idx="11"/>
          </p:nvPr>
        </p:nvSpPr>
        <p:spPr>
          <a:xfrm>
            <a:off x="0" y="6489700"/>
            <a:ext cx="90465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2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re seul">
  <p:cSld name="8_Titre seul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bd838821fc_1_502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3" name="Google Shape;453;g3bd838821fc_1_502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g3bd838821fc_1_5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3bd838821fc_1_502"/>
          <p:cNvSpPr txBox="1">
            <a:spLocks noGrp="1"/>
          </p:cNvSpPr>
          <p:nvPr>
            <p:ph type="body" idx="1"/>
          </p:nvPr>
        </p:nvSpPr>
        <p:spPr>
          <a:xfrm>
            <a:off x="672261" y="4403042"/>
            <a:ext cx="3382500" cy="18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56" name="Google Shape;456;g3bd838821fc_1_502"/>
          <p:cNvSpPr txBox="1">
            <a:spLocks noGrp="1"/>
          </p:cNvSpPr>
          <p:nvPr>
            <p:ph type="body" idx="2"/>
          </p:nvPr>
        </p:nvSpPr>
        <p:spPr>
          <a:xfrm>
            <a:off x="672261" y="4021635"/>
            <a:ext cx="3382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g3bd838821fc_1_502"/>
          <p:cNvSpPr txBox="1">
            <a:spLocks noGrp="1"/>
          </p:cNvSpPr>
          <p:nvPr>
            <p:ph type="body" idx="3"/>
          </p:nvPr>
        </p:nvSpPr>
        <p:spPr>
          <a:xfrm>
            <a:off x="4404748" y="4403042"/>
            <a:ext cx="3382500" cy="18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58" name="Google Shape;458;g3bd838821fc_1_502"/>
          <p:cNvSpPr txBox="1">
            <a:spLocks noGrp="1"/>
          </p:cNvSpPr>
          <p:nvPr>
            <p:ph type="body" idx="4"/>
          </p:nvPr>
        </p:nvSpPr>
        <p:spPr>
          <a:xfrm>
            <a:off x="4404748" y="4021635"/>
            <a:ext cx="3382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59" name="Google Shape;459;g3bd838821fc_1_502"/>
          <p:cNvSpPr txBox="1">
            <a:spLocks noGrp="1"/>
          </p:cNvSpPr>
          <p:nvPr>
            <p:ph type="body" idx="5"/>
          </p:nvPr>
        </p:nvSpPr>
        <p:spPr>
          <a:xfrm>
            <a:off x="8137235" y="4403042"/>
            <a:ext cx="3382500" cy="18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g3bd838821fc_1_502"/>
          <p:cNvSpPr txBox="1">
            <a:spLocks noGrp="1"/>
          </p:cNvSpPr>
          <p:nvPr>
            <p:ph type="body" idx="6"/>
          </p:nvPr>
        </p:nvSpPr>
        <p:spPr>
          <a:xfrm>
            <a:off x="8137235" y="4021635"/>
            <a:ext cx="3382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61" name="Google Shape;461;g3bd838821fc_1_502"/>
          <p:cNvSpPr>
            <a:spLocks noGrp="1"/>
          </p:cNvSpPr>
          <p:nvPr>
            <p:ph type="pic" idx="7"/>
          </p:nvPr>
        </p:nvSpPr>
        <p:spPr>
          <a:xfrm>
            <a:off x="1080492" y="1258862"/>
            <a:ext cx="2565900" cy="2565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2" name="Google Shape;462;g3bd838821fc_1_502"/>
          <p:cNvSpPr>
            <a:spLocks noGrp="1"/>
          </p:cNvSpPr>
          <p:nvPr>
            <p:ph type="pic" idx="8"/>
          </p:nvPr>
        </p:nvSpPr>
        <p:spPr>
          <a:xfrm>
            <a:off x="4812979" y="1258862"/>
            <a:ext cx="2565900" cy="2565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3" name="Google Shape;463;g3bd838821fc_1_502"/>
          <p:cNvSpPr>
            <a:spLocks noGrp="1"/>
          </p:cNvSpPr>
          <p:nvPr>
            <p:ph type="pic" idx="9"/>
          </p:nvPr>
        </p:nvSpPr>
        <p:spPr>
          <a:xfrm>
            <a:off x="8545469" y="1258862"/>
            <a:ext cx="2565900" cy="2565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4" name="Google Shape;464;g3bd838821fc_1_502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re seul">
  <p:cSld name="5_Titre seul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bd838821fc_1_516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7" name="Google Shape;467;g3bd838821fc_1_516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3bd838821fc_1_516"/>
          <p:cNvSpPr>
            <a:spLocks noGrp="1"/>
          </p:cNvSpPr>
          <p:nvPr>
            <p:ph type="pic" idx="2"/>
          </p:nvPr>
        </p:nvSpPr>
        <p:spPr>
          <a:xfrm>
            <a:off x="2011748" y="1258862"/>
            <a:ext cx="2655300" cy="265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469" name="Google Shape;469;g3bd838821fc_1_5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3bd838821fc_1_516"/>
          <p:cNvSpPr>
            <a:spLocks noGrp="1"/>
          </p:cNvSpPr>
          <p:nvPr>
            <p:ph type="pic" idx="3"/>
          </p:nvPr>
        </p:nvSpPr>
        <p:spPr>
          <a:xfrm>
            <a:off x="7524951" y="1258862"/>
            <a:ext cx="2655300" cy="265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71" name="Google Shape;471;g3bd838821fc_1_516"/>
          <p:cNvSpPr txBox="1">
            <a:spLocks noGrp="1"/>
          </p:cNvSpPr>
          <p:nvPr>
            <p:ph type="body" idx="1"/>
          </p:nvPr>
        </p:nvSpPr>
        <p:spPr>
          <a:xfrm>
            <a:off x="672261" y="4463681"/>
            <a:ext cx="5334300" cy="18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72" name="Google Shape;472;g3bd838821fc_1_516"/>
          <p:cNvSpPr txBox="1">
            <a:spLocks noGrp="1"/>
          </p:cNvSpPr>
          <p:nvPr>
            <p:ph type="body" idx="4"/>
          </p:nvPr>
        </p:nvSpPr>
        <p:spPr>
          <a:xfrm>
            <a:off x="672261" y="4082275"/>
            <a:ext cx="53343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g3bd838821fc_1_516"/>
          <p:cNvSpPr txBox="1">
            <a:spLocks noGrp="1"/>
          </p:cNvSpPr>
          <p:nvPr>
            <p:ph type="body" idx="5"/>
          </p:nvPr>
        </p:nvSpPr>
        <p:spPr>
          <a:xfrm>
            <a:off x="6185465" y="4463681"/>
            <a:ext cx="5334300" cy="18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74" name="Google Shape;474;g3bd838821fc_1_516"/>
          <p:cNvSpPr txBox="1">
            <a:spLocks noGrp="1"/>
          </p:cNvSpPr>
          <p:nvPr>
            <p:ph type="body" idx="6"/>
          </p:nvPr>
        </p:nvSpPr>
        <p:spPr>
          <a:xfrm>
            <a:off x="6185465" y="4082275"/>
            <a:ext cx="53343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75" name="Google Shape;475;g3bd838821fc_1_516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g3bd838821fc_1_527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3bd838821fc_1_527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311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79" name="Google Shape;479;g3bd838821fc_1_5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3bd838821fc_1_527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re seul">
  <p:cSld name="9_Titre seul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bd838821fc_1_532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3" name="Google Shape;483;g3bd838821fc_1_532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3bd838821fc_1_5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3bd838821fc_1_532"/>
          <p:cNvSpPr txBox="1">
            <a:spLocks noGrp="1"/>
          </p:cNvSpPr>
          <p:nvPr>
            <p:ph type="body" idx="1"/>
          </p:nvPr>
        </p:nvSpPr>
        <p:spPr>
          <a:xfrm>
            <a:off x="672260" y="1815924"/>
            <a:ext cx="62919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g3bd838821fc_1_532"/>
          <p:cNvSpPr txBox="1">
            <a:spLocks noGrp="1"/>
          </p:cNvSpPr>
          <p:nvPr>
            <p:ph type="body" idx="2"/>
          </p:nvPr>
        </p:nvSpPr>
        <p:spPr>
          <a:xfrm>
            <a:off x="672260" y="1434517"/>
            <a:ext cx="62919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g3bd838821fc_1_532"/>
          <p:cNvSpPr>
            <a:spLocks noGrp="1"/>
          </p:cNvSpPr>
          <p:nvPr>
            <p:ph type="body" idx="3"/>
          </p:nvPr>
        </p:nvSpPr>
        <p:spPr>
          <a:xfrm>
            <a:off x="7573963" y="1543050"/>
            <a:ext cx="3946500" cy="394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8" name="Google Shape;488;g3bd838821fc_1_532"/>
          <p:cNvSpPr txBox="1">
            <a:spLocks noGrp="1"/>
          </p:cNvSpPr>
          <p:nvPr>
            <p:ph type="body" idx="4"/>
          </p:nvPr>
        </p:nvSpPr>
        <p:spPr>
          <a:xfrm>
            <a:off x="7979798" y="3311556"/>
            <a:ext cx="3135000" cy="21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89" name="Google Shape;489;g3bd838821fc_1_532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bd838821fc_1_541"/>
          <p:cNvSpPr txBox="1">
            <a:spLocks noGrp="1"/>
          </p:cNvSpPr>
          <p:nvPr>
            <p:ph type="title"/>
          </p:nvPr>
        </p:nvSpPr>
        <p:spPr>
          <a:xfrm>
            <a:off x="1421296" y="365125"/>
            <a:ext cx="10382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92" name="Google Shape;492;g3bd838821fc_1_5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430787"/>
            <a:ext cx="14212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3bd838821fc_1_541"/>
          <p:cNvSpPr txBox="1">
            <a:spLocks noGrp="1"/>
          </p:cNvSpPr>
          <p:nvPr>
            <p:ph type="body" idx="1"/>
          </p:nvPr>
        </p:nvSpPr>
        <p:spPr>
          <a:xfrm>
            <a:off x="1849230" y="2154789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g3bd838821fc_1_541"/>
          <p:cNvSpPr txBox="1">
            <a:spLocks noGrp="1"/>
          </p:cNvSpPr>
          <p:nvPr>
            <p:ph type="body" idx="2"/>
          </p:nvPr>
        </p:nvSpPr>
        <p:spPr>
          <a:xfrm>
            <a:off x="1849230" y="2618890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5" name="Google Shape;495;g3bd838821fc_1_541"/>
          <p:cNvSpPr txBox="1">
            <a:spLocks noGrp="1"/>
          </p:cNvSpPr>
          <p:nvPr>
            <p:ph type="body" idx="3"/>
          </p:nvPr>
        </p:nvSpPr>
        <p:spPr>
          <a:xfrm>
            <a:off x="626716" y="2161657"/>
            <a:ext cx="1222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6" name="Google Shape;496;g3bd838821fc_1_541"/>
          <p:cNvSpPr txBox="1">
            <a:spLocks noGrp="1"/>
          </p:cNvSpPr>
          <p:nvPr>
            <p:ph type="body" idx="4"/>
          </p:nvPr>
        </p:nvSpPr>
        <p:spPr>
          <a:xfrm>
            <a:off x="1849230" y="3567697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g3bd838821fc_1_541"/>
          <p:cNvSpPr txBox="1">
            <a:spLocks noGrp="1"/>
          </p:cNvSpPr>
          <p:nvPr>
            <p:ph type="body" idx="5"/>
          </p:nvPr>
        </p:nvSpPr>
        <p:spPr>
          <a:xfrm>
            <a:off x="1849230" y="4031798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8" name="Google Shape;498;g3bd838821fc_1_541"/>
          <p:cNvSpPr txBox="1">
            <a:spLocks noGrp="1"/>
          </p:cNvSpPr>
          <p:nvPr>
            <p:ph type="body" idx="6"/>
          </p:nvPr>
        </p:nvSpPr>
        <p:spPr>
          <a:xfrm>
            <a:off x="626716" y="3574565"/>
            <a:ext cx="1222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9" name="Google Shape;499;g3bd838821fc_1_541"/>
          <p:cNvSpPr txBox="1">
            <a:spLocks noGrp="1"/>
          </p:cNvSpPr>
          <p:nvPr>
            <p:ph type="body" idx="7"/>
          </p:nvPr>
        </p:nvSpPr>
        <p:spPr>
          <a:xfrm>
            <a:off x="1849230" y="4980605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0" name="Google Shape;500;g3bd838821fc_1_541"/>
          <p:cNvSpPr txBox="1">
            <a:spLocks noGrp="1"/>
          </p:cNvSpPr>
          <p:nvPr>
            <p:ph type="body" idx="8"/>
          </p:nvPr>
        </p:nvSpPr>
        <p:spPr>
          <a:xfrm>
            <a:off x="1849230" y="5444706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g3bd838821fc_1_541"/>
          <p:cNvSpPr txBox="1">
            <a:spLocks noGrp="1"/>
          </p:cNvSpPr>
          <p:nvPr>
            <p:ph type="body" idx="9"/>
          </p:nvPr>
        </p:nvSpPr>
        <p:spPr>
          <a:xfrm>
            <a:off x="626716" y="4987473"/>
            <a:ext cx="1222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g3bd838821fc_1_541"/>
          <p:cNvSpPr txBox="1">
            <a:spLocks noGrp="1"/>
          </p:cNvSpPr>
          <p:nvPr>
            <p:ph type="body" idx="13"/>
          </p:nvPr>
        </p:nvSpPr>
        <p:spPr>
          <a:xfrm>
            <a:off x="7318514" y="2154789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g3bd838821fc_1_541"/>
          <p:cNvSpPr txBox="1">
            <a:spLocks noGrp="1"/>
          </p:cNvSpPr>
          <p:nvPr>
            <p:ph type="body" idx="14"/>
          </p:nvPr>
        </p:nvSpPr>
        <p:spPr>
          <a:xfrm>
            <a:off x="7318514" y="2618890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4" name="Google Shape;504;g3bd838821fc_1_541"/>
          <p:cNvSpPr txBox="1">
            <a:spLocks noGrp="1"/>
          </p:cNvSpPr>
          <p:nvPr>
            <p:ph type="body" idx="15"/>
          </p:nvPr>
        </p:nvSpPr>
        <p:spPr>
          <a:xfrm>
            <a:off x="6096000" y="2161657"/>
            <a:ext cx="1222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5" name="Google Shape;505;g3bd838821fc_1_541"/>
          <p:cNvSpPr txBox="1">
            <a:spLocks noGrp="1"/>
          </p:cNvSpPr>
          <p:nvPr>
            <p:ph type="body" idx="16"/>
          </p:nvPr>
        </p:nvSpPr>
        <p:spPr>
          <a:xfrm>
            <a:off x="7318514" y="3567697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6" name="Google Shape;506;g3bd838821fc_1_541"/>
          <p:cNvSpPr txBox="1">
            <a:spLocks noGrp="1"/>
          </p:cNvSpPr>
          <p:nvPr>
            <p:ph type="body" idx="17"/>
          </p:nvPr>
        </p:nvSpPr>
        <p:spPr>
          <a:xfrm>
            <a:off x="7318514" y="4031798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7" name="Google Shape;507;g3bd838821fc_1_541"/>
          <p:cNvSpPr txBox="1">
            <a:spLocks noGrp="1"/>
          </p:cNvSpPr>
          <p:nvPr>
            <p:ph type="body" idx="18"/>
          </p:nvPr>
        </p:nvSpPr>
        <p:spPr>
          <a:xfrm>
            <a:off x="6096000" y="3574565"/>
            <a:ext cx="1222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8" name="Google Shape;508;g3bd838821fc_1_541"/>
          <p:cNvSpPr txBox="1">
            <a:spLocks noGrp="1"/>
          </p:cNvSpPr>
          <p:nvPr>
            <p:ph type="body" idx="19"/>
          </p:nvPr>
        </p:nvSpPr>
        <p:spPr>
          <a:xfrm>
            <a:off x="7318514" y="4980605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g3bd838821fc_1_541"/>
          <p:cNvSpPr txBox="1">
            <a:spLocks noGrp="1"/>
          </p:cNvSpPr>
          <p:nvPr>
            <p:ph type="body" idx="20"/>
          </p:nvPr>
        </p:nvSpPr>
        <p:spPr>
          <a:xfrm>
            <a:off x="7318514" y="5444706"/>
            <a:ext cx="4114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0" name="Google Shape;510;g3bd838821fc_1_541"/>
          <p:cNvSpPr txBox="1">
            <a:spLocks noGrp="1"/>
          </p:cNvSpPr>
          <p:nvPr>
            <p:ph type="body" idx="21"/>
          </p:nvPr>
        </p:nvSpPr>
        <p:spPr>
          <a:xfrm>
            <a:off x="6096000" y="4987473"/>
            <a:ext cx="1222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11" name="Google Shape;511;g3bd838821fc_1_5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3bd838821fc_1_541"/>
          <p:cNvSpPr txBox="1">
            <a:spLocks noGrp="1"/>
          </p:cNvSpPr>
          <p:nvPr>
            <p:ph type="sldNum" idx="12"/>
          </p:nvPr>
        </p:nvSpPr>
        <p:spPr>
          <a:xfrm>
            <a:off x="7798112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bg>
      <p:bgPr>
        <a:solidFill>
          <a:schemeClr val="dk1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g3bd838821fc_1_5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09335"/>
            <a:ext cx="10034125" cy="503933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3bd838821fc_1_564"/>
          <p:cNvSpPr txBox="1">
            <a:spLocks noGrp="1"/>
          </p:cNvSpPr>
          <p:nvPr>
            <p:ph type="ctrTitle"/>
          </p:nvPr>
        </p:nvSpPr>
        <p:spPr>
          <a:xfrm>
            <a:off x="5648336" y="1849452"/>
            <a:ext cx="6155100" cy="21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g3bd838821fc_1_564"/>
          <p:cNvSpPr txBox="1">
            <a:spLocks noGrp="1"/>
          </p:cNvSpPr>
          <p:nvPr>
            <p:ph type="subTitle" idx="1"/>
          </p:nvPr>
        </p:nvSpPr>
        <p:spPr>
          <a:xfrm>
            <a:off x="5648336" y="4020844"/>
            <a:ext cx="6155100" cy="11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17" name="Google Shape;517;g3bd838821fc_1_5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140" y="3106884"/>
            <a:ext cx="2690111" cy="644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e de titre ANIM">
  <p:cSld name="2_Diapositive de titre ANIM">
    <p:bg>
      <p:bgPr>
        <a:solidFill>
          <a:schemeClr val="dk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4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7161" y="458312"/>
            <a:ext cx="9877678" cy="414225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466"/>
          <p:cNvSpPr txBox="1">
            <a:spLocks noGrp="1"/>
          </p:cNvSpPr>
          <p:nvPr>
            <p:ph type="ctrTitle"/>
          </p:nvPr>
        </p:nvSpPr>
        <p:spPr>
          <a:xfrm>
            <a:off x="760740" y="3220824"/>
            <a:ext cx="10670521" cy="217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6"/>
          <p:cNvSpPr txBox="1">
            <a:spLocks noGrp="1"/>
          </p:cNvSpPr>
          <p:nvPr>
            <p:ph type="subTitle" idx="1"/>
          </p:nvPr>
        </p:nvSpPr>
        <p:spPr>
          <a:xfrm>
            <a:off x="760740" y="5392216"/>
            <a:ext cx="10670521" cy="83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2" name="Google Shape;52;p4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1460" y="2080375"/>
            <a:ext cx="3729080" cy="8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e de titre ANIM">
  <p:cSld name="1_Diapositive de titre ANIM">
    <p:bg>
      <p:bgPr>
        <a:solidFill>
          <a:schemeClr val="dk1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bd838821fc_1_569"/>
          <p:cNvSpPr/>
          <p:nvPr/>
        </p:nvSpPr>
        <p:spPr>
          <a:xfrm>
            <a:off x="0" y="909335"/>
            <a:ext cx="2551670" cy="5037803"/>
          </a:xfrm>
          <a:custGeom>
            <a:avLst/>
            <a:gdLst/>
            <a:ahLst/>
            <a:cxnLst/>
            <a:rect l="l" t="t" r="r" b="b"/>
            <a:pathLst>
              <a:path w="2551670" h="5037803" extrusionOk="0">
                <a:moveTo>
                  <a:pt x="0" y="0"/>
                </a:moveTo>
                <a:cubicBezTo>
                  <a:pt x="1409231" y="0"/>
                  <a:pt x="2551671" y="1127741"/>
                  <a:pt x="2551671" y="2518902"/>
                </a:cubicBezTo>
                <a:cubicBezTo>
                  <a:pt x="2551671" y="3910063"/>
                  <a:pt x="1409231" y="5037804"/>
                  <a:pt x="0" y="5037804"/>
                </a:cubicBezTo>
                <a:cubicBezTo>
                  <a:pt x="0" y="3554765"/>
                  <a:pt x="0" y="1812696"/>
                  <a:pt x="0" y="0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3bd838821fc_1_569"/>
          <p:cNvSpPr/>
          <p:nvPr/>
        </p:nvSpPr>
        <p:spPr>
          <a:xfrm>
            <a:off x="1647326" y="909271"/>
            <a:ext cx="2150878" cy="5037867"/>
          </a:xfrm>
          <a:custGeom>
            <a:avLst/>
            <a:gdLst/>
            <a:ahLst/>
            <a:cxnLst/>
            <a:rect l="l" t="t" r="r" b="b"/>
            <a:pathLst>
              <a:path w="2150878" h="5037867" extrusionOk="0">
                <a:moveTo>
                  <a:pt x="2150878" y="2518966"/>
                </a:moveTo>
                <a:cubicBezTo>
                  <a:pt x="2150878" y="3910127"/>
                  <a:pt x="1174381" y="5037868"/>
                  <a:pt x="0" y="5037868"/>
                </a:cubicBezTo>
                <a:cubicBezTo>
                  <a:pt x="0" y="3801959"/>
                  <a:pt x="0" y="1510590"/>
                  <a:pt x="0" y="0"/>
                </a:cubicBezTo>
                <a:cubicBezTo>
                  <a:pt x="1174381" y="0"/>
                  <a:pt x="2150878" y="1127741"/>
                  <a:pt x="2150878" y="2518902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g3bd838821fc_1_569"/>
          <p:cNvSpPr/>
          <p:nvPr/>
        </p:nvSpPr>
        <p:spPr>
          <a:xfrm>
            <a:off x="3294653" y="909271"/>
            <a:ext cx="1750085" cy="5037867"/>
          </a:xfrm>
          <a:custGeom>
            <a:avLst/>
            <a:gdLst/>
            <a:ahLst/>
            <a:cxnLst/>
            <a:rect l="l" t="t" r="r" b="b"/>
            <a:pathLst>
              <a:path w="1750085" h="5037867" extrusionOk="0">
                <a:moveTo>
                  <a:pt x="1750086" y="2518966"/>
                </a:moveTo>
                <a:cubicBezTo>
                  <a:pt x="1750086" y="3910127"/>
                  <a:pt x="939530" y="5037868"/>
                  <a:pt x="0" y="5037868"/>
                </a:cubicBezTo>
                <a:cubicBezTo>
                  <a:pt x="0" y="4049153"/>
                  <a:pt x="0" y="1208485"/>
                  <a:pt x="0" y="0"/>
                </a:cubicBezTo>
                <a:cubicBezTo>
                  <a:pt x="939530" y="0"/>
                  <a:pt x="1750086" y="1127741"/>
                  <a:pt x="1750086" y="2518902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g3bd838821fc_1_569"/>
          <p:cNvSpPr/>
          <p:nvPr/>
        </p:nvSpPr>
        <p:spPr>
          <a:xfrm>
            <a:off x="4942107" y="909271"/>
            <a:ext cx="1349230" cy="5037867"/>
          </a:xfrm>
          <a:custGeom>
            <a:avLst/>
            <a:gdLst/>
            <a:ahLst/>
            <a:cxnLst/>
            <a:rect l="l" t="t" r="r" b="b"/>
            <a:pathLst>
              <a:path w="1349230" h="5037867" extrusionOk="0">
                <a:moveTo>
                  <a:pt x="1349230" y="2518966"/>
                </a:moveTo>
                <a:cubicBezTo>
                  <a:pt x="1349230" y="3910127"/>
                  <a:pt x="704616" y="5037868"/>
                  <a:pt x="0" y="5037868"/>
                </a:cubicBezTo>
                <a:cubicBezTo>
                  <a:pt x="0" y="4296285"/>
                  <a:pt x="0" y="906380"/>
                  <a:pt x="0" y="0"/>
                </a:cubicBezTo>
                <a:cubicBezTo>
                  <a:pt x="704616" y="0"/>
                  <a:pt x="1349230" y="1127741"/>
                  <a:pt x="1349230" y="2518902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3bd838821fc_1_569"/>
          <p:cNvSpPr/>
          <p:nvPr/>
        </p:nvSpPr>
        <p:spPr>
          <a:xfrm>
            <a:off x="6589434" y="909271"/>
            <a:ext cx="948438" cy="5037867"/>
          </a:xfrm>
          <a:custGeom>
            <a:avLst/>
            <a:gdLst/>
            <a:ahLst/>
            <a:cxnLst/>
            <a:rect l="l" t="t" r="r" b="b"/>
            <a:pathLst>
              <a:path w="948438" h="5037867" extrusionOk="0">
                <a:moveTo>
                  <a:pt x="948438" y="2518966"/>
                </a:moveTo>
                <a:cubicBezTo>
                  <a:pt x="948438" y="3910127"/>
                  <a:pt x="469765" y="5037868"/>
                  <a:pt x="0" y="5037868"/>
                </a:cubicBezTo>
                <a:cubicBezTo>
                  <a:pt x="0" y="4543479"/>
                  <a:pt x="0" y="604211"/>
                  <a:pt x="0" y="0"/>
                </a:cubicBezTo>
                <a:cubicBezTo>
                  <a:pt x="469765" y="0"/>
                  <a:pt x="948438" y="1127741"/>
                  <a:pt x="948438" y="2518902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3bd838821fc_1_569"/>
          <p:cNvSpPr/>
          <p:nvPr/>
        </p:nvSpPr>
        <p:spPr>
          <a:xfrm>
            <a:off x="8236761" y="909335"/>
            <a:ext cx="547645" cy="5037867"/>
          </a:xfrm>
          <a:custGeom>
            <a:avLst/>
            <a:gdLst/>
            <a:ahLst/>
            <a:cxnLst/>
            <a:rect l="l" t="t" r="r" b="b"/>
            <a:pathLst>
              <a:path w="547645" h="5037867" extrusionOk="0">
                <a:moveTo>
                  <a:pt x="547645" y="2518966"/>
                </a:moveTo>
                <a:cubicBezTo>
                  <a:pt x="547645" y="3910127"/>
                  <a:pt x="234914" y="5037868"/>
                  <a:pt x="0" y="5037868"/>
                </a:cubicBezTo>
                <a:cubicBezTo>
                  <a:pt x="0" y="4790673"/>
                  <a:pt x="0" y="302105"/>
                  <a:pt x="0" y="0"/>
                </a:cubicBezTo>
                <a:cubicBezTo>
                  <a:pt x="234851" y="0"/>
                  <a:pt x="547645" y="1127741"/>
                  <a:pt x="547645" y="2518902"/>
                </a:cubicBez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g3bd838821fc_1_569"/>
          <p:cNvSpPr/>
          <p:nvPr/>
        </p:nvSpPr>
        <p:spPr>
          <a:xfrm>
            <a:off x="9884088" y="909335"/>
            <a:ext cx="146852" cy="5037803"/>
          </a:xfrm>
          <a:custGeom>
            <a:avLst/>
            <a:gdLst/>
            <a:ahLst/>
            <a:cxnLst/>
            <a:rect l="l" t="t" r="r" b="b"/>
            <a:pathLst>
              <a:path w="146852" h="5037803" extrusionOk="0">
                <a:moveTo>
                  <a:pt x="0" y="0"/>
                </a:moveTo>
                <a:cubicBezTo>
                  <a:pt x="0" y="0"/>
                  <a:pt x="146853" y="1127741"/>
                  <a:pt x="146853" y="2518902"/>
                </a:cubicBezTo>
                <a:cubicBezTo>
                  <a:pt x="146853" y="3910063"/>
                  <a:pt x="0" y="5037804"/>
                  <a:pt x="0" y="5037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9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3bd838821fc_1_569"/>
          <p:cNvSpPr txBox="1">
            <a:spLocks noGrp="1"/>
          </p:cNvSpPr>
          <p:nvPr>
            <p:ph type="ctrTitle"/>
          </p:nvPr>
        </p:nvSpPr>
        <p:spPr>
          <a:xfrm>
            <a:off x="5648336" y="1849452"/>
            <a:ext cx="6155100" cy="21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g3bd838821fc_1_569"/>
          <p:cNvSpPr txBox="1">
            <a:spLocks noGrp="1"/>
          </p:cNvSpPr>
          <p:nvPr>
            <p:ph type="subTitle" idx="1"/>
          </p:nvPr>
        </p:nvSpPr>
        <p:spPr>
          <a:xfrm>
            <a:off x="5648336" y="4020844"/>
            <a:ext cx="6155100" cy="11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28" name="Google Shape;528;g3bd838821fc_1_5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9140" y="3106884"/>
            <a:ext cx="2690111" cy="644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e de titre">
  <p:cSld name="2_Diapositive de titre">
    <p:bg>
      <p:bgPr>
        <a:solidFill>
          <a:schemeClr val="dk1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g3bd838821fc_1_5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7161" y="458312"/>
            <a:ext cx="9877679" cy="414225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g3bd838821fc_1_580"/>
          <p:cNvSpPr txBox="1">
            <a:spLocks noGrp="1"/>
          </p:cNvSpPr>
          <p:nvPr>
            <p:ph type="ctrTitle"/>
          </p:nvPr>
        </p:nvSpPr>
        <p:spPr>
          <a:xfrm>
            <a:off x="760740" y="3220824"/>
            <a:ext cx="10670400" cy="21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g3bd838821fc_1_580"/>
          <p:cNvSpPr txBox="1">
            <a:spLocks noGrp="1"/>
          </p:cNvSpPr>
          <p:nvPr>
            <p:ph type="subTitle" idx="1"/>
          </p:nvPr>
        </p:nvSpPr>
        <p:spPr>
          <a:xfrm>
            <a:off x="760740" y="5392216"/>
            <a:ext cx="106704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33" name="Google Shape;533;g3bd838821fc_1_5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1460" y="2080375"/>
            <a:ext cx="3729080" cy="8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e de titre ANIM">
  <p:cSld name="2_Diapositive de titre ANIM">
    <p:bg>
      <p:bgPr>
        <a:solidFill>
          <a:schemeClr val="dk1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g3bd838821fc_1_5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7161" y="458312"/>
            <a:ext cx="9877679" cy="4142253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3bd838821fc_1_585"/>
          <p:cNvSpPr txBox="1">
            <a:spLocks noGrp="1"/>
          </p:cNvSpPr>
          <p:nvPr>
            <p:ph type="ctrTitle"/>
          </p:nvPr>
        </p:nvSpPr>
        <p:spPr>
          <a:xfrm>
            <a:off x="760740" y="3220824"/>
            <a:ext cx="10670400" cy="21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g3bd838821fc_1_585"/>
          <p:cNvSpPr txBox="1">
            <a:spLocks noGrp="1"/>
          </p:cNvSpPr>
          <p:nvPr>
            <p:ph type="subTitle" idx="1"/>
          </p:nvPr>
        </p:nvSpPr>
        <p:spPr>
          <a:xfrm>
            <a:off x="760740" y="5392216"/>
            <a:ext cx="106704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38" name="Google Shape;538;g3bd838821fc_1_5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1460" y="2080375"/>
            <a:ext cx="3729080" cy="8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e de titre">
  <p:cSld name="1_Diapositive de titre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g3bd838821fc_1_5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09335"/>
            <a:ext cx="10034125" cy="503933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3bd838821fc_1_590"/>
          <p:cNvSpPr txBox="1">
            <a:spLocks noGrp="1"/>
          </p:cNvSpPr>
          <p:nvPr>
            <p:ph type="ctrTitle"/>
          </p:nvPr>
        </p:nvSpPr>
        <p:spPr>
          <a:xfrm>
            <a:off x="5648336" y="1849452"/>
            <a:ext cx="6155100" cy="21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g3bd838821fc_1_590"/>
          <p:cNvSpPr txBox="1">
            <a:spLocks noGrp="1"/>
          </p:cNvSpPr>
          <p:nvPr>
            <p:ph type="subTitle" idx="1"/>
          </p:nvPr>
        </p:nvSpPr>
        <p:spPr>
          <a:xfrm>
            <a:off x="5648336" y="4020844"/>
            <a:ext cx="6155100" cy="11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43" name="Google Shape;543;g3bd838821fc_1_5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140" y="3106884"/>
            <a:ext cx="2690111" cy="644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e de titre ANIM">
  <p:cSld name="3_Diapositive de titre ANIM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bd838821fc_1_595"/>
          <p:cNvSpPr/>
          <p:nvPr/>
        </p:nvSpPr>
        <p:spPr>
          <a:xfrm>
            <a:off x="0" y="909335"/>
            <a:ext cx="2551670" cy="5037803"/>
          </a:xfrm>
          <a:custGeom>
            <a:avLst/>
            <a:gdLst/>
            <a:ahLst/>
            <a:cxnLst/>
            <a:rect l="l" t="t" r="r" b="b"/>
            <a:pathLst>
              <a:path w="2551670" h="5037803" extrusionOk="0">
                <a:moveTo>
                  <a:pt x="0" y="0"/>
                </a:moveTo>
                <a:cubicBezTo>
                  <a:pt x="1409231" y="0"/>
                  <a:pt x="2551671" y="1127741"/>
                  <a:pt x="2551671" y="2518902"/>
                </a:cubicBezTo>
                <a:cubicBezTo>
                  <a:pt x="2551671" y="3910063"/>
                  <a:pt x="1409231" y="5037804"/>
                  <a:pt x="0" y="5037804"/>
                </a:cubicBezTo>
                <a:cubicBezTo>
                  <a:pt x="0" y="3554765"/>
                  <a:pt x="0" y="1812696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g3bd838821fc_1_595"/>
          <p:cNvSpPr/>
          <p:nvPr/>
        </p:nvSpPr>
        <p:spPr>
          <a:xfrm>
            <a:off x="1647326" y="909271"/>
            <a:ext cx="2150878" cy="5037867"/>
          </a:xfrm>
          <a:custGeom>
            <a:avLst/>
            <a:gdLst/>
            <a:ahLst/>
            <a:cxnLst/>
            <a:rect l="l" t="t" r="r" b="b"/>
            <a:pathLst>
              <a:path w="2150878" h="5037867" extrusionOk="0">
                <a:moveTo>
                  <a:pt x="2150878" y="2518966"/>
                </a:moveTo>
                <a:cubicBezTo>
                  <a:pt x="2150878" y="3910127"/>
                  <a:pt x="1174381" y="5037868"/>
                  <a:pt x="0" y="5037868"/>
                </a:cubicBezTo>
                <a:cubicBezTo>
                  <a:pt x="0" y="3801959"/>
                  <a:pt x="0" y="1510590"/>
                  <a:pt x="0" y="0"/>
                </a:cubicBezTo>
                <a:cubicBezTo>
                  <a:pt x="1174381" y="0"/>
                  <a:pt x="2150878" y="1127741"/>
                  <a:pt x="2150878" y="251890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g3bd838821fc_1_595"/>
          <p:cNvSpPr/>
          <p:nvPr/>
        </p:nvSpPr>
        <p:spPr>
          <a:xfrm>
            <a:off x="3294653" y="909271"/>
            <a:ext cx="1750085" cy="5037867"/>
          </a:xfrm>
          <a:custGeom>
            <a:avLst/>
            <a:gdLst/>
            <a:ahLst/>
            <a:cxnLst/>
            <a:rect l="l" t="t" r="r" b="b"/>
            <a:pathLst>
              <a:path w="1750085" h="5037867" extrusionOk="0">
                <a:moveTo>
                  <a:pt x="1750086" y="2518966"/>
                </a:moveTo>
                <a:cubicBezTo>
                  <a:pt x="1750086" y="3910127"/>
                  <a:pt x="939530" y="5037868"/>
                  <a:pt x="0" y="5037868"/>
                </a:cubicBezTo>
                <a:cubicBezTo>
                  <a:pt x="0" y="4049153"/>
                  <a:pt x="0" y="1208485"/>
                  <a:pt x="0" y="0"/>
                </a:cubicBezTo>
                <a:cubicBezTo>
                  <a:pt x="939530" y="0"/>
                  <a:pt x="1750086" y="1127741"/>
                  <a:pt x="1750086" y="251890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g3bd838821fc_1_595"/>
          <p:cNvSpPr/>
          <p:nvPr/>
        </p:nvSpPr>
        <p:spPr>
          <a:xfrm>
            <a:off x="4942107" y="909271"/>
            <a:ext cx="1349230" cy="5037867"/>
          </a:xfrm>
          <a:custGeom>
            <a:avLst/>
            <a:gdLst/>
            <a:ahLst/>
            <a:cxnLst/>
            <a:rect l="l" t="t" r="r" b="b"/>
            <a:pathLst>
              <a:path w="1349230" h="5037867" extrusionOk="0">
                <a:moveTo>
                  <a:pt x="1349230" y="2518966"/>
                </a:moveTo>
                <a:cubicBezTo>
                  <a:pt x="1349230" y="3910127"/>
                  <a:pt x="704616" y="5037868"/>
                  <a:pt x="0" y="5037868"/>
                </a:cubicBezTo>
                <a:cubicBezTo>
                  <a:pt x="0" y="4296285"/>
                  <a:pt x="0" y="906380"/>
                  <a:pt x="0" y="0"/>
                </a:cubicBezTo>
                <a:cubicBezTo>
                  <a:pt x="704616" y="0"/>
                  <a:pt x="1349230" y="1127741"/>
                  <a:pt x="1349230" y="251890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g3bd838821fc_1_595"/>
          <p:cNvSpPr/>
          <p:nvPr/>
        </p:nvSpPr>
        <p:spPr>
          <a:xfrm>
            <a:off x="6589434" y="909271"/>
            <a:ext cx="948438" cy="5037867"/>
          </a:xfrm>
          <a:custGeom>
            <a:avLst/>
            <a:gdLst/>
            <a:ahLst/>
            <a:cxnLst/>
            <a:rect l="l" t="t" r="r" b="b"/>
            <a:pathLst>
              <a:path w="948438" h="5037867" extrusionOk="0">
                <a:moveTo>
                  <a:pt x="948438" y="2518966"/>
                </a:moveTo>
                <a:cubicBezTo>
                  <a:pt x="948438" y="3910127"/>
                  <a:pt x="469765" y="5037868"/>
                  <a:pt x="0" y="5037868"/>
                </a:cubicBezTo>
                <a:cubicBezTo>
                  <a:pt x="0" y="4543479"/>
                  <a:pt x="0" y="604211"/>
                  <a:pt x="0" y="0"/>
                </a:cubicBezTo>
                <a:cubicBezTo>
                  <a:pt x="469765" y="0"/>
                  <a:pt x="948438" y="1127741"/>
                  <a:pt x="948438" y="251890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g3bd838821fc_1_595"/>
          <p:cNvSpPr/>
          <p:nvPr/>
        </p:nvSpPr>
        <p:spPr>
          <a:xfrm>
            <a:off x="8236761" y="909335"/>
            <a:ext cx="547645" cy="5037867"/>
          </a:xfrm>
          <a:custGeom>
            <a:avLst/>
            <a:gdLst/>
            <a:ahLst/>
            <a:cxnLst/>
            <a:rect l="l" t="t" r="r" b="b"/>
            <a:pathLst>
              <a:path w="547645" h="5037867" extrusionOk="0">
                <a:moveTo>
                  <a:pt x="547645" y="2518966"/>
                </a:moveTo>
                <a:cubicBezTo>
                  <a:pt x="547645" y="3910127"/>
                  <a:pt x="234914" y="5037868"/>
                  <a:pt x="0" y="5037868"/>
                </a:cubicBezTo>
                <a:cubicBezTo>
                  <a:pt x="0" y="4790673"/>
                  <a:pt x="0" y="302105"/>
                  <a:pt x="0" y="0"/>
                </a:cubicBezTo>
                <a:cubicBezTo>
                  <a:pt x="234851" y="0"/>
                  <a:pt x="547645" y="1127741"/>
                  <a:pt x="547645" y="251890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g3bd838821fc_1_595"/>
          <p:cNvSpPr/>
          <p:nvPr/>
        </p:nvSpPr>
        <p:spPr>
          <a:xfrm>
            <a:off x="9884088" y="909335"/>
            <a:ext cx="146852" cy="5037803"/>
          </a:xfrm>
          <a:custGeom>
            <a:avLst/>
            <a:gdLst/>
            <a:ahLst/>
            <a:cxnLst/>
            <a:rect l="l" t="t" r="r" b="b"/>
            <a:pathLst>
              <a:path w="146852" h="5037803" extrusionOk="0">
                <a:moveTo>
                  <a:pt x="0" y="0"/>
                </a:moveTo>
                <a:cubicBezTo>
                  <a:pt x="0" y="0"/>
                  <a:pt x="146853" y="1127741"/>
                  <a:pt x="146853" y="2518902"/>
                </a:cubicBezTo>
                <a:cubicBezTo>
                  <a:pt x="146853" y="3910063"/>
                  <a:pt x="0" y="5037804"/>
                  <a:pt x="0" y="503780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3bd838821fc_1_595"/>
          <p:cNvSpPr txBox="1">
            <a:spLocks noGrp="1"/>
          </p:cNvSpPr>
          <p:nvPr>
            <p:ph type="ctrTitle"/>
          </p:nvPr>
        </p:nvSpPr>
        <p:spPr>
          <a:xfrm>
            <a:off x="5648336" y="1849452"/>
            <a:ext cx="6155100" cy="21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g3bd838821fc_1_595"/>
          <p:cNvSpPr txBox="1">
            <a:spLocks noGrp="1"/>
          </p:cNvSpPr>
          <p:nvPr>
            <p:ph type="subTitle" idx="1"/>
          </p:nvPr>
        </p:nvSpPr>
        <p:spPr>
          <a:xfrm>
            <a:off x="5648336" y="4020844"/>
            <a:ext cx="6155100" cy="11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54" name="Google Shape;554;g3bd838821fc_1_5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9140" y="3106884"/>
            <a:ext cx="2690111" cy="644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e de titre">
  <p:cSld name="3_Diapositive de titr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g3bd838821fc_1_6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7161" y="458312"/>
            <a:ext cx="9877679" cy="4142253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g3bd838821fc_1_606"/>
          <p:cNvSpPr txBox="1">
            <a:spLocks noGrp="1"/>
          </p:cNvSpPr>
          <p:nvPr>
            <p:ph type="ctrTitle"/>
          </p:nvPr>
        </p:nvSpPr>
        <p:spPr>
          <a:xfrm>
            <a:off x="760740" y="3220824"/>
            <a:ext cx="10670400" cy="21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g3bd838821fc_1_606"/>
          <p:cNvSpPr txBox="1">
            <a:spLocks noGrp="1"/>
          </p:cNvSpPr>
          <p:nvPr>
            <p:ph type="subTitle" idx="1"/>
          </p:nvPr>
        </p:nvSpPr>
        <p:spPr>
          <a:xfrm>
            <a:off x="760740" y="5392216"/>
            <a:ext cx="106704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59" name="Google Shape;559;g3bd838821fc_1_6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1460" y="2080375"/>
            <a:ext cx="3729080" cy="8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 ANIM">
  <p:cSld name="4_Diapositive de titre ANIM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g3bd838821fc_1_6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7161" y="458312"/>
            <a:ext cx="9877679" cy="4142253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g3bd838821fc_1_611"/>
          <p:cNvSpPr txBox="1">
            <a:spLocks noGrp="1"/>
          </p:cNvSpPr>
          <p:nvPr>
            <p:ph type="ctrTitle"/>
          </p:nvPr>
        </p:nvSpPr>
        <p:spPr>
          <a:xfrm>
            <a:off x="760740" y="3220824"/>
            <a:ext cx="10670400" cy="21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g3bd838821fc_1_611"/>
          <p:cNvSpPr txBox="1">
            <a:spLocks noGrp="1"/>
          </p:cNvSpPr>
          <p:nvPr>
            <p:ph type="subTitle" idx="1"/>
          </p:nvPr>
        </p:nvSpPr>
        <p:spPr>
          <a:xfrm>
            <a:off x="760740" y="5392216"/>
            <a:ext cx="106704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64" name="Google Shape;564;g3bd838821fc_1_6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1460" y="2080375"/>
            <a:ext cx="3729080" cy="8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Titre de section">
    <p:bg>
      <p:bgPr>
        <a:solidFill>
          <a:schemeClr val="dk1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bd838821fc_1_616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g3bd838821fc_1_616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568" name="Google Shape;568;g3bd838821fc_1_616"/>
          <p:cNvPicPr preferRelativeResize="0"/>
          <p:nvPr/>
        </p:nvPicPr>
        <p:blipFill rotWithShape="1">
          <a:blip r:embed="rId2">
            <a:alphaModFix/>
          </a:blip>
          <a:srcRect l="42565"/>
          <a:stretch/>
        </p:blipFill>
        <p:spPr>
          <a:xfrm>
            <a:off x="-12700" y="909335"/>
            <a:ext cx="5763056" cy="503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g3bd838821fc_1_6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g3bd838821fc_1_616"/>
          <p:cNvSpPr txBox="1">
            <a:spLocks noGrp="1"/>
          </p:cNvSpPr>
          <p:nvPr>
            <p:ph type="body" idx="2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de section" type="secHead">
  <p:cSld name="SECTION_HEADER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bd838821fc_1_622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573" name="Google Shape;573;g3bd838821fc_1_622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g3bd838821fc_1_622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575" name="Google Shape;575;g3bd838821fc_1_6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3bd838821fc_1_622"/>
          <p:cNvPicPr preferRelativeResize="0"/>
          <p:nvPr/>
        </p:nvPicPr>
        <p:blipFill rotWithShape="1">
          <a:blip r:embed="rId3">
            <a:alphaModFix/>
          </a:blip>
          <a:srcRect l="42565"/>
          <a:stretch/>
        </p:blipFill>
        <p:spPr>
          <a:xfrm>
            <a:off x="-12700" y="909335"/>
            <a:ext cx="5763056" cy="5039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re de section">
  <p:cSld name="6_Titre de section">
    <p:bg>
      <p:bgPr>
        <a:solidFill>
          <a:schemeClr val="dk1"/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bd838821fc_1_628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g3bd838821fc_1_628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580" name="Google Shape;580;g3bd838821fc_1_6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g3bd838821fc_1_628"/>
          <p:cNvSpPr txBox="1">
            <a:spLocks noGrp="1"/>
          </p:cNvSpPr>
          <p:nvPr>
            <p:ph type="body" idx="2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582" name="Google Shape;582;g3bd838821fc_1_628"/>
          <p:cNvSpPr>
            <a:spLocks noGrp="1"/>
          </p:cNvSpPr>
          <p:nvPr>
            <p:ph type="pic" idx="3"/>
          </p:nvPr>
        </p:nvSpPr>
        <p:spPr>
          <a:xfrm>
            <a:off x="0" y="909031"/>
            <a:ext cx="5378400" cy="503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67"/>
          <p:cNvSpPr txBox="1">
            <a:spLocks noGrp="1"/>
          </p:cNvSpPr>
          <p:nvPr>
            <p:ph type="title"/>
          </p:nvPr>
        </p:nvSpPr>
        <p:spPr>
          <a:xfrm>
            <a:off x="1421296" y="365125"/>
            <a:ext cx="1038228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" name="Google Shape;55;p4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430787"/>
            <a:ext cx="1421295" cy="7138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467"/>
          <p:cNvSpPr txBox="1">
            <a:spLocks noGrp="1"/>
          </p:cNvSpPr>
          <p:nvPr>
            <p:ph type="body" idx="1"/>
          </p:nvPr>
        </p:nvSpPr>
        <p:spPr>
          <a:xfrm>
            <a:off x="1849230" y="2154789"/>
            <a:ext cx="411480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67"/>
          <p:cNvSpPr txBox="1">
            <a:spLocks noGrp="1"/>
          </p:cNvSpPr>
          <p:nvPr>
            <p:ph type="body" idx="2"/>
          </p:nvPr>
        </p:nvSpPr>
        <p:spPr>
          <a:xfrm>
            <a:off x="1849230" y="2618890"/>
            <a:ext cx="411480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67"/>
          <p:cNvSpPr txBox="1">
            <a:spLocks noGrp="1"/>
          </p:cNvSpPr>
          <p:nvPr>
            <p:ph type="body" idx="3"/>
          </p:nvPr>
        </p:nvSpPr>
        <p:spPr>
          <a:xfrm>
            <a:off x="626716" y="2161657"/>
            <a:ext cx="1222513" cy="941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67"/>
          <p:cNvSpPr txBox="1">
            <a:spLocks noGrp="1"/>
          </p:cNvSpPr>
          <p:nvPr>
            <p:ph type="body" idx="4"/>
          </p:nvPr>
        </p:nvSpPr>
        <p:spPr>
          <a:xfrm>
            <a:off x="1849230" y="3567697"/>
            <a:ext cx="411480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67"/>
          <p:cNvSpPr txBox="1">
            <a:spLocks noGrp="1"/>
          </p:cNvSpPr>
          <p:nvPr>
            <p:ph type="body" idx="5"/>
          </p:nvPr>
        </p:nvSpPr>
        <p:spPr>
          <a:xfrm>
            <a:off x="1849230" y="4031798"/>
            <a:ext cx="411480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67"/>
          <p:cNvSpPr txBox="1">
            <a:spLocks noGrp="1"/>
          </p:cNvSpPr>
          <p:nvPr>
            <p:ph type="body" idx="6"/>
          </p:nvPr>
        </p:nvSpPr>
        <p:spPr>
          <a:xfrm>
            <a:off x="626716" y="3574565"/>
            <a:ext cx="1222513" cy="941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67"/>
          <p:cNvSpPr txBox="1">
            <a:spLocks noGrp="1"/>
          </p:cNvSpPr>
          <p:nvPr>
            <p:ph type="body" idx="7"/>
          </p:nvPr>
        </p:nvSpPr>
        <p:spPr>
          <a:xfrm>
            <a:off x="1849230" y="4980605"/>
            <a:ext cx="411480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67"/>
          <p:cNvSpPr txBox="1">
            <a:spLocks noGrp="1"/>
          </p:cNvSpPr>
          <p:nvPr>
            <p:ph type="body" idx="8"/>
          </p:nvPr>
        </p:nvSpPr>
        <p:spPr>
          <a:xfrm>
            <a:off x="1849230" y="5444706"/>
            <a:ext cx="411480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467"/>
          <p:cNvSpPr txBox="1">
            <a:spLocks noGrp="1"/>
          </p:cNvSpPr>
          <p:nvPr>
            <p:ph type="body" idx="9"/>
          </p:nvPr>
        </p:nvSpPr>
        <p:spPr>
          <a:xfrm>
            <a:off x="626716" y="4987473"/>
            <a:ext cx="1222513" cy="941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67"/>
          <p:cNvSpPr txBox="1">
            <a:spLocks noGrp="1"/>
          </p:cNvSpPr>
          <p:nvPr>
            <p:ph type="body" idx="13"/>
          </p:nvPr>
        </p:nvSpPr>
        <p:spPr>
          <a:xfrm>
            <a:off x="7318514" y="2154789"/>
            <a:ext cx="411480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67"/>
          <p:cNvSpPr txBox="1">
            <a:spLocks noGrp="1"/>
          </p:cNvSpPr>
          <p:nvPr>
            <p:ph type="body" idx="14"/>
          </p:nvPr>
        </p:nvSpPr>
        <p:spPr>
          <a:xfrm>
            <a:off x="7318514" y="2618890"/>
            <a:ext cx="411480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67"/>
          <p:cNvSpPr txBox="1">
            <a:spLocks noGrp="1"/>
          </p:cNvSpPr>
          <p:nvPr>
            <p:ph type="body" idx="15"/>
          </p:nvPr>
        </p:nvSpPr>
        <p:spPr>
          <a:xfrm>
            <a:off x="6096000" y="2161657"/>
            <a:ext cx="1222513" cy="941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67"/>
          <p:cNvSpPr txBox="1">
            <a:spLocks noGrp="1"/>
          </p:cNvSpPr>
          <p:nvPr>
            <p:ph type="body" idx="16"/>
          </p:nvPr>
        </p:nvSpPr>
        <p:spPr>
          <a:xfrm>
            <a:off x="7318514" y="3567697"/>
            <a:ext cx="411480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467"/>
          <p:cNvSpPr txBox="1">
            <a:spLocks noGrp="1"/>
          </p:cNvSpPr>
          <p:nvPr>
            <p:ph type="body" idx="17"/>
          </p:nvPr>
        </p:nvSpPr>
        <p:spPr>
          <a:xfrm>
            <a:off x="7318514" y="4031798"/>
            <a:ext cx="411480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67"/>
          <p:cNvSpPr txBox="1">
            <a:spLocks noGrp="1"/>
          </p:cNvSpPr>
          <p:nvPr>
            <p:ph type="body" idx="18"/>
          </p:nvPr>
        </p:nvSpPr>
        <p:spPr>
          <a:xfrm>
            <a:off x="6096000" y="3574565"/>
            <a:ext cx="1222513" cy="941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67"/>
          <p:cNvSpPr txBox="1">
            <a:spLocks noGrp="1"/>
          </p:cNvSpPr>
          <p:nvPr>
            <p:ph type="body" idx="19"/>
          </p:nvPr>
        </p:nvSpPr>
        <p:spPr>
          <a:xfrm>
            <a:off x="7318514" y="4980605"/>
            <a:ext cx="411480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67"/>
          <p:cNvSpPr txBox="1">
            <a:spLocks noGrp="1"/>
          </p:cNvSpPr>
          <p:nvPr>
            <p:ph type="body" idx="20"/>
          </p:nvPr>
        </p:nvSpPr>
        <p:spPr>
          <a:xfrm>
            <a:off x="7318514" y="5444706"/>
            <a:ext cx="4114800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67"/>
          <p:cNvSpPr txBox="1">
            <a:spLocks noGrp="1"/>
          </p:cNvSpPr>
          <p:nvPr>
            <p:ph type="body" idx="21"/>
          </p:nvPr>
        </p:nvSpPr>
        <p:spPr>
          <a:xfrm>
            <a:off x="6096000" y="4987473"/>
            <a:ext cx="1222513" cy="941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 b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" name="Google Shape;74;p4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5850" y="6330444"/>
            <a:ext cx="1356514" cy="324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re de section">
  <p:cSld name="7_Titre de section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bd838821fc_1_634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585" name="Google Shape;585;g3bd838821fc_1_634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g3bd838821fc_1_634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587" name="Google Shape;587;g3bd838821fc_1_6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g3bd838821fc_1_634"/>
          <p:cNvSpPr>
            <a:spLocks noGrp="1"/>
          </p:cNvSpPr>
          <p:nvPr>
            <p:ph type="pic" idx="3"/>
          </p:nvPr>
        </p:nvSpPr>
        <p:spPr>
          <a:xfrm>
            <a:off x="0" y="909031"/>
            <a:ext cx="5378400" cy="503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de section">
  <p:cSld name="2_Titre de section">
    <p:bg>
      <p:bgPr>
        <a:solidFill>
          <a:schemeClr val="dk1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bd838821fc_1_640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g3bd838821fc_1_640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592" name="Google Shape;592;g3bd838821fc_1_6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3bd838821fc_1_640"/>
          <p:cNvSpPr txBox="1">
            <a:spLocks noGrp="1"/>
          </p:cNvSpPr>
          <p:nvPr>
            <p:ph type="body" idx="2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594" name="Google Shape;594;g3bd838821fc_1_640"/>
          <p:cNvPicPr preferRelativeResize="0"/>
          <p:nvPr/>
        </p:nvPicPr>
        <p:blipFill rotWithShape="1">
          <a:blip r:embed="rId3">
            <a:alphaModFix/>
          </a:blip>
          <a:srcRect l="44385"/>
          <a:stretch/>
        </p:blipFill>
        <p:spPr>
          <a:xfrm>
            <a:off x="0" y="909335"/>
            <a:ext cx="5750358" cy="5039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de section">
  <p:cSld name="3_Titre de section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bd838821fc_1_646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597" name="Google Shape;597;g3bd838821fc_1_646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g3bd838821fc_1_646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599" name="Google Shape;599;g3bd838821fc_1_6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g3bd838821fc_1_646"/>
          <p:cNvPicPr preferRelativeResize="0"/>
          <p:nvPr/>
        </p:nvPicPr>
        <p:blipFill rotWithShape="1">
          <a:blip r:embed="rId3">
            <a:alphaModFix/>
          </a:blip>
          <a:srcRect l="44385"/>
          <a:stretch/>
        </p:blipFill>
        <p:spPr>
          <a:xfrm>
            <a:off x="0" y="909335"/>
            <a:ext cx="5750358" cy="5039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re de section">
  <p:cSld name="8_Titre de section">
    <p:bg>
      <p:bgPr>
        <a:solidFill>
          <a:schemeClr val="dk1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bd838821fc_1_652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g3bd838821fc_1_652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604" name="Google Shape;604;g3bd838821fc_1_6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g3bd838821fc_1_652"/>
          <p:cNvSpPr txBox="1">
            <a:spLocks noGrp="1"/>
          </p:cNvSpPr>
          <p:nvPr>
            <p:ph type="body" idx="2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06" name="Google Shape;606;g3bd838821fc_1_652"/>
          <p:cNvSpPr>
            <a:spLocks noGrp="1"/>
          </p:cNvSpPr>
          <p:nvPr>
            <p:ph type="pic" idx="3"/>
          </p:nvPr>
        </p:nvSpPr>
        <p:spPr>
          <a:xfrm>
            <a:off x="0" y="894835"/>
            <a:ext cx="5551200" cy="5031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re de section">
  <p:cSld name="9_Titre de section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bd838821fc_1_658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09" name="Google Shape;609;g3bd838821fc_1_658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g3bd838821fc_1_658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611" name="Google Shape;611;g3bd838821fc_1_6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g3bd838821fc_1_658"/>
          <p:cNvSpPr>
            <a:spLocks noGrp="1"/>
          </p:cNvSpPr>
          <p:nvPr>
            <p:ph type="pic" idx="3"/>
          </p:nvPr>
        </p:nvSpPr>
        <p:spPr>
          <a:xfrm>
            <a:off x="0" y="894835"/>
            <a:ext cx="5551200" cy="5031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re de section">
  <p:cSld name="4_Titre de section">
    <p:bg>
      <p:bgPr>
        <a:solidFill>
          <a:schemeClr val="dk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bd838821fc_1_664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g3bd838821fc_1_664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616" name="Google Shape;616;g3bd838821fc_1_6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3bd838821fc_1_664"/>
          <p:cNvSpPr txBox="1">
            <a:spLocks noGrp="1"/>
          </p:cNvSpPr>
          <p:nvPr>
            <p:ph type="body" idx="2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618" name="Google Shape;618;g3bd838821fc_1_664"/>
          <p:cNvPicPr preferRelativeResize="0"/>
          <p:nvPr/>
        </p:nvPicPr>
        <p:blipFill rotWithShape="1">
          <a:blip r:embed="rId3">
            <a:alphaModFix/>
          </a:blip>
          <a:srcRect l="42847"/>
          <a:stretch/>
        </p:blipFill>
        <p:spPr>
          <a:xfrm>
            <a:off x="0" y="909334"/>
            <a:ext cx="5633401" cy="5039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re de section">
  <p:cSld name="5_Titre de section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bd838821fc_1_670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21" name="Google Shape;621;g3bd838821fc_1_670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g3bd838821fc_1_670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623" name="Google Shape;623;g3bd838821fc_1_6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g3bd838821fc_1_670"/>
          <p:cNvPicPr preferRelativeResize="0"/>
          <p:nvPr/>
        </p:nvPicPr>
        <p:blipFill rotWithShape="1">
          <a:blip r:embed="rId3">
            <a:alphaModFix/>
          </a:blip>
          <a:srcRect l="42847"/>
          <a:stretch/>
        </p:blipFill>
        <p:spPr>
          <a:xfrm>
            <a:off x="0" y="909334"/>
            <a:ext cx="5633401" cy="5039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re de section">
  <p:cSld name="10_Titre de section">
    <p:bg>
      <p:bgPr>
        <a:solidFill>
          <a:schemeClr val="dk1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bd838821fc_1_676"/>
          <p:cNvSpPr>
            <a:spLocks noGrp="1"/>
          </p:cNvSpPr>
          <p:nvPr>
            <p:ph type="pic" idx="2"/>
          </p:nvPr>
        </p:nvSpPr>
        <p:spPr>
          <a:xfrm>
            <a:off x="0" y="911226"/>
            <a:ext cx="5545200" cy="5013900"/>
          </a:xfrm>
          <a:prstGeom prst="rect">
            <a:avLst/>
          </a:prstGeom>
          <a:noFill/>
          <a:ln>
            <a:noFill/>
          </a:ln>
        </p:spPr>
      </p:sp>
      <p:sp>
        <p:nvSpPr>
          <p:cNvPr id="627" name="Google Shape;627;g3bd838821fc_1_676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g3bd838821fc_1_676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629" name="Google Shape;629;g3bd838821fc_1_6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g3bd838821fc_1_676"/>
          <p:cNvSpPr txBox="1">
            <a:spLocks noGrp="1"/>
          </p:cNvSpPr>
          <p:nvPr>
            <p:ph type="body" idx="3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re de section">
  <p:cSld name="11_Titre de section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bd838821fc_1_682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33" name="Google Shape;633;g3bd838821fc_1_682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g3bd838821fc_1_682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3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635" name="Google Shape;635;g3bd838821fc_1_6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5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g3bd838821fc_1_682"/>
          <p:cNvSpPr>
            <a:spLocks noGrp="1"/>
          </p:cNvSpPr>
          <p:nvPr>
            <p:ph type="pic" idx="3"/>
          </p:nvPr>
        </p:nvSpPr>
        <p:spPr>
          <a:xfrm>
            <a:off x="0" y="911226"/>
            <a:ext cx="5545200" cy="5013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g3bd838821fc_1_688"/>
          <p:cNvPicPr preferRelativeResize="0"/>
          <p:nvPr/>
        </p:nvPicPr>
        <p:blipFill rotWithShape="1">
          <a:blip r:embed="rId2">
            <a:alphaModFix/>
          </a:blip>
          <a:srcRect r="53742"/>
          <a:stretch/>
        </p:blipFill>
        <p:spPr>
          <a:xfrm flipH="1">
            <a:off x="-2" y="1642681"/>
            <a:ext cx="2243186" cy="3883406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3bd838821fc_1_688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0" name="Google Shape;640;g3bd838821fc_1_688"/>
          <p:cNvPicPr preferRelativeResize="0"/>
          <p:nvPr/>
        </p:nvPicPr>
        <p:blipFill rotWithShape="1">
          <a:blip r:embed="rId3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g3bd838821fc_1_688"/>
          <p:cNvSpPr>
            <a:spLocks noGrp="1"/>
          </p:cNvSpPr>
          <p:nvPr>
            <p:ph type="pic" idx="2"/>
          </p:nvPr>
        </p:nvSpPr>
        <p:spPr>
          <a:xfrm>
            <a:off x="1367386" y="1642682"/>
            <a:ext cx="3885000" cy="38835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42" name="Google Shape;642;g3bd838821fc_1_688"/>
          <p:cNvSpPr txBox="1">
            <a:spLocks noGrp="1"/>
          </p:cNvSpPr>
          <p:nvPr>
            <p:ph type="body" idx="1"/>
          </p:nvPr>
        </p:nvSpPr>
        <p:spPr>
          <a:xfrm>
            <a:off x="5770413" y="3306212"/>
            <a:ext cx="5334300" cy="14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643" name="Google Shape;643;g3bd838821fc_1_6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3bd838821fc_1_688"/>
          <p:cNvSpPr txBox="1">
            <a:spLocks noGrp="1"/>
          </p:cNvSpPr>
          <p:nvPr>
            <p:ph type="body" idx="3"/>
          </p:nvPr>
        </p:nvSpPr>
        <p:spPr>
          <a:xfrm>
            <a:off x="5770413" y="2635189"/>
            <a:ext cx="53343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g3bd838821fc_1_688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Titre de section">
    <p:bg>
      <p:bgPr>
        <a:solidFill>
          <a:schemeClr val="dk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8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276" cy="86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8"/>
          <p:cNvSpPr txBox="1">
            <a:spLocks noGrp="1"/>
          </p:cNvSpPr>
          <p:nvPr>
            <p:ph type="body" idx="1"/>
          </p:nvPr>
        </p:nvSpPr>
        <p:spPr>
          <a:xfrm>
            <a:off x="6013174" y="4422913"/>
            <a:ext cx="5334276" cy="72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78" name="Google Shape;78;p468"/>
          <p:cNvPicPr preferRelativeResize="0"/>
          <p:nvPr/>
        </p:nvPicPr>
        <p:blipFill rotWithShape="1">
          <a:blip r:embed="rId2">
            <a:alphaModFix/>
          </a:blip>
          <a:srcRect l="42566"/>
          <a:stretch/>
        </p:blipFill>
        <p:spPr>
          <a:xfrm>
            <a:off x="-12700" y="909335"/>
            <a:ext cx="5763058" cy="5039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5850" y="6330444"/>
            <a:ext cx="1356514" cy="32486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68"/>
          <p:cNvSpPr txBox="1">
            <a:spLocks noGrp="1"/>
          </p:cNvSpPr>
          <p:nvPr>
            <p:ph type="body" idx="2"/>
          </p:nvPr>
        </p:nvSpPr>
        <p:spPr>
          <a:xfrm>
            <a:off x="6013174" y="2534109"/>
            <a:ext cx="1858617" cy="130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seul">
  <p:cSld name="1_Titre seul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bd838821fc_1_697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8" name="Google Shape;648;g3bd838821fc_1_697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g3bd838821fc_1_697"/>
          <p:cNvSpPr>
            <a:spLocks noGrp="1"/>
          </p:cNvSpPr>
          <p:nvPr>
            <p:ph type="pic" idx="2"/>
          </p:nvPr>
        </p:nvSpPr>
        <p:spPr>
          <a:xfrm>
            <a:off x="1842290" y="1619461"/>
            <a:ext cx="2994300" cy="2993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650" name="Google Shape;650;g3bd838821fc_1_6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g3bd838821fc_1_697"/>
          <p:cNvSpPr>
            <a:spLocks noGrp="1"/>
          </p:cNvSpPr>
          <p:nvPr>
            <p:ph type="pic" idx="3"/>
          </p:nvPr>
        </p:nvSpPr>
        <p:spPr>
          <a:xfrm>
            <a:off x="7355493" y="1619461"/>
            <a:ext cx="2994300" cy="2993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2" name="Google Shape;652;g3bd838821fc_1_697"/>
          <p:cNvSpPr txBox="1">
            <a:spLocks noGrp="1"/>
          </p:cNvSpPr>
          <p:nvPr>
            <p:ph type="body" idx="1"/>
          </p:nvPr>
        </p:nvSpPr>
        <p:spPr>
          <a:xfrm>
            <a:off x="672261" y="5282773"/>
            <a:ext cx="53343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53" name="Google Shape;653;g3bd838821fc_1_697"/>
          <p:cNvSpPr txBox="1">
            <a:spLocks noGrp="1"/>
          </p:cNvSpPr>
          <p:nvPr>
            <p:ph type="body" idx="4"/>
          </p:nvPr>
        </p:nvSpPr>
        <p:spPr>
          <a:xfrm>
            <a:off x="672261" y="4784239"/>
            <a:ext cx="53343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54" name="Google Shape;654;g3bd838821fc_1_697"/>
          <p:cNvSpPr txBox="1">
            <a:spLocks noGrp="1"/>
          </p:cNvSpPr>
          <p:nvPr>
            <p:ph type="body" idx="5"/>
          </p:nvPr>
        </p:nvSpPr>
        <p:spPr>
          <a:xfrm>
            <a:off x="6185464" y="5282773"/>
            <a:ext cx="53343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55" name="Google Shape;655;g3bd838821fc_1_697"/>
          <p:cNvSpPr txBox="1">
            <a:spLocks noGrp="1"/>
          </p:cNvSpPr>
          <p:nvPr>
            <p:ph type="body" idx="6"/>
          </p:nvPr>
        </p:nvSpPr>
        <p:spPr>
          <a:xfrm>
            <a:off x="6185464" y="4784239"/>
            <a:ext cx="53343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56" name="Google Shape;656;g3bd838821fc_1_697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seul">
  <p:cSld name="2_Titre seul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bd838821fc_1_708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59" name="Google Shape;659;g3bd838821fc_1_708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g3bd838821fc_1_708"/>
          <p:cNvSpPr>
            <a:spLocks noGrp="1"/>
          </p:cNvSpPr>
          <p:nvPr>
            <p:ph type="pic" idx="2"/>
          </p:nvPr>
        </p:nvSpPr>
        <p:spPr>
          <a:xfrm>
            <a:off x="1081638" y="1619461"/>
            <a:ext cx="2994300" cy="2993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661" name="Google Shape;661;g3bd838821fc_1_7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g3bd838821fc_1_708"/>
          <p:cNvSpPr txBox="1">
            <a:spLocks noGrp="1"/>
          </p:cNvSpPr>
          <p:nvPr>
            <p:ph type="body" idx="1"/>
          </p:nvPr>
        </p:nvSpPr>
        <p:spPr>
          <a:xfrm>
            <a:off x="672261" y="5282773"/>
            <a:ext cx="36003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g3bd838821fc_1_708"/>
          <p:cNvSpPr txBox="1">
            <a:spLocks noGrp="1"/>
          </p:cNvSpPr>
          <p:nvPr>
            <p:ph type="body" idx="3"/>
          </p:nvPr>
        </p:nvSpPr>
        <p:spPr>
          <a:xfrm>
            <a:off x="672261" y="4784239"/>
            <a:ext cx="360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g3bd838821fc_1_708"/>
          <p:cNvSpPr>
            <a:spLocks noGrp="1"/>
          </p:cNvSpPr>
          <p:nvPr>
            <p:ph type="pic" idx="4"/>
          </p:nvPr>
        </p:nvSpPr>
        <p:spPr>
          <a:xfrm>
            <a:off x="4598890" y="1619461"/>
            <a:ext cx="2994300" cy="2993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65" name="Google Shape;665;g3bd838821fc_1_708"/>
          <p:cNvSpPr txBox="1">
            <a:spLocks noGrp="1"/>
          </p:cNvSpPr>
          <p:nvPr>
            <p:ph type="body" idx="5"/>
          </p:nvPr>
        </p:nvSpPr>
        <p:spPr>
          <a:xfrm>
            <a:off x="4189513" y="5282773"/>
            <a:ext cx="36003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g3bd838821fc_1_708"/>
          <p:cNvSpPr txBox="1">
            <a:spLocks noGrp="1"/>
          </p:cNvSpPr>
          <p:nvPr>
            <p:ph type="body" idx="6"/>
          </p:nvPr>
        </p:nvSpPr>
        <p:spPr>
          <a:xfrm>
            <a:off x="4189513" y="4784239"/>
            <a:ext cx="360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67" name="Google Shape;667;g3bd838821fc_1_708"/>
          <p:cNvSpPr>
            <a:spLocks noGrp="1"/>
          </p:cNvSpPr>
          <p:nvPr>
            <p:ph type="pic" idx="7"/>
          </p:nvPr>
        </p:nvSpPr>
        <p:spPr>
          <a:xfrm>
            <a:off x="8116142" y="1619461"/>
            <a:ext cx="2994300" cy="2993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68" name="Google Shape;668;g3bd838821fc_1_708"/>
          <p:cNvSpPr txBox="1">
            <a:spLocks noGrp="1"/>
          </p:cNvSpPr>
          <p:nvPr>
            <p:ph type="body" idx="8"/>
          </p:nvPr>
        </p:nvSpPr>
        <p:spPr>
          <a:xfrm>
            <a:off x="7706765" y="5282773"/>
            <a:ext cx="36003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g3bd838821fc_1_708"/>
          <p:cNvSpPr txBox="1">
            <a:spLocks noGrp="1"/>
          </p:cNvSpPr>
          <p:nvPr>
            <p:ph type="body" idx="9"/>
          </p:nvPr>
        </p:nvSpPr>
        <p:spPr>
          <a:xfrm>
            <a:off x="7706765" y="4784239"/>
            <a:ext cx="360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70" name="Google Shape;670;g3bd838821fc_1_708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seul">
  <p:cSld name="3_Titre seul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bd838821fc_1_722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73" name="Google Shape;673;g3bd838821fc_1_722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g3bd838821fc_1_722"/>
          <p:cNvSpPr>
            <a:spLocks noGrp="1"/>
          </p:cNvSpPr>
          <p:nvPr>
            <p:ph type="pic" idx="2"/>
          </p:nvPr>
        </p:nvSpPr>
        <p:spPr>
          <a:xfrm>
            <a:off x="630985" y="2073761"/>
            <a:ext cx="2477100" cy="24762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675" name="Google Shape;675;g3bd838821fc_1_7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3bd838821fc_1_722"/>
          <p:cNvSpPr txBox="1">
            <a:spLocks noGrp="1"/>
          </p:cNvSpPr>
          <p:nvPr>
            <p:ph type="body" idx="1"/>
          </p:nvPr>
        </p:nvSpPr>
        <p:spPr>
          <a:xfrm>
            <a:off x="493615" y="5059320"/>
            <a:ext cx="27519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77" name="Google Shape;677;g3bd838821fc_1_722"/>
          <p:cNvSpPr txBox="1">
            <a:spLocks noGrp="1"/>
          </p:cNvSpPr>
          <p:nvPr>
            <p:ph type="body" idx="3"/>
          </p:nvPr>
        </p:nvSpPr>
        <p:spPr>
          <a:xfrm>
            <a:off x="493615" y="4682166"/>
            <a:ext cx="275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78" name="Google Shape;678;g3bd838821fc_1_722"/>
          <p:cNvSpPr>
            <a:spLocks noGrp="1"/>
          </p:cNvSpPr>
          <p:nvPr>
            <p:ph type="pic" idx="4"/>
          </p:nvPr>
        </p:nvSpPr>
        <p:spPr>
          <a:xfrm>
            <a:off x="3419176" y="2073761"/>
            <a:ext cx="2477100" cy="24762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79" name="Google Shape;679;g3bd838821fc_1_722"/>
          <p:cNvSpPr txBox="1">
            <a:spLocks noGrp="1"/>
          </p:cNvSpPr>
          <p:nvPr>
            <p:ph type="body" idx="5"/>
          </p:nvPr>
        </p:nvSpPr>
        <p:spPr>
          <a:xfrm>
            <a:off x="3281806" y="5059320"/>
            <a:ext cx="27519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80" name="Google Shape;680;g3bd838821fc_1_722"/>
          <p:cNvSpPr txBox="1">
            <a:spLocks noGrp="1"/>
          </p:cNvSpPr>
          <p:nvPr>
            <p:ph type="body" idx="6"/>
          </p:nvPr>
        </p:nvSpPr>
        <p:spPr>
          <a:xfrm>
            <a:off x="3281806" y="4682166"/>
            <a:ext cx="275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81" name="Google Shape;681;g3bd838821fc_1_722"/>
          <p:cNvSpPr>
            <a:spLocks noGrp="1"/>
          </p:cNvSpPr>
          <p:nvPr>
            <p:ph type="pic" idx="7"/>
          </p:nvPr>
        </p:nvSpPr>
        <p:spPr>
          <a:xfrm>
            <a:off x="6207368" y="2073761"/>
            <a:ext cx="2477100" cy="24762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82" name="Google Shape;682;g3bd838821fc_1_722"/>
          <p:cNvSpPr txBox="1">
            <a:spLocks noGrp="1"/>
          </p:cNvSpPr>
          <p:nvPr>
            <p:ph type="body" idx="8"/>
          </p:nvPr>
        </p:nvSpPr>
        <p:spPr>
          <a:xfrm>
            <a:off x="6069998" y="5059320"/>
            <a:ext cx="27519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83" name="Google Shape;683;g3bd838821fc_1_722"/>
          <p:cNvSpPr txBox="1">
            <a:spLocks noGrp="1"/>
          </p:cNvSpPr>
          <p:nvPr>
            <p:ph type="body" idx="9"/>
          </p:nvPr>
        </p:nvSpPr>
        <p:spPr>
          <a:xfrm>
            <a:off x="6069998" y="4682166"/>
            <a:ext cx="275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84" name="Google Shape;684;g3bd838821fc_1_722"/>
          <p:cNvSpPr>
            <a:spLocks noGrp="1"/>
          </p:cNvSpPr>
          <p:nvPr>
            <p:ph type="pic" idx="13"/>
          </p:nvPr>
        </p:nvSpPr>
        <p:spPr>
          <a:xfrm>
            <a:off x="9029044" y="2073761"/>
            <a:ext cx="2477100" cy="24762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85" name="Google Shape;685;g3bd838821fc_1_722"/>
          <p:cNvSpPr txBox="1">
            <a:spLocks noGrp="1"/>
          </p:cNvSpPr>
          <p:nvPr>
            <p:ph type="body" idx="14"/>
          </p:nvPr>
        </p:nvSpPr>
        <p:spPr>
          <a:xfrm>
            <a:off x="8891674" y="5059320"/>
            <a:ext cx="27519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86" name="Google Shape;686;g3bd838821fc_1_722"/>
          <p:cNvSpPr txBox="1">
            <a:spLocks noGrp="1"/>
          </p:cNvSpPr>
          <p:nvPr>
            <p:ph type="body" idx="15"/>
          </p:nvPr>
        </p:nvSpPr>
        <p:spPr>
          <a:xfrm>
            <a:off x="8891674" y="4682166"/>
            <a:ext cx="275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87" name="Google Shape;687;g3bd838821fc_1_722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re seul">
  <p:cSld name="4_Titre seul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bd838821fc_1_739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0" name="Google Shape;690;g3bd838821fc_1_739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g3bd838821fc_1_739"/>
          <p:cNvSpPr>
            <a:spLocks noGrp="1"/>
          </p:cNvSpPr>
          <p:nvPr>
            <p:ph type="pic" idx="2"/>
          </p:nvPr>
        </p:nvSpPr>
        <p:spPr>
          <a:xfrm>
            <a:off x="400076" y="1603146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692" name="Google Shape;692;g3bd838821fc_1_7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g3bd838821fc_1_739"/>
          <p:cNvSpPr txBox="1">
            <a:spLocks noGrp="1"/>
          </p:cNvSpPr>
          <p:nvPr>
            <p:ph type="body" idx="1"/>
          </p:nvPr>
        </p:nvSpPr>
        <p:spPr>
          <a:xfrm>
            <a:off x="2111302" y="2263564"/>
            <a:ext cx="20544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94" name="Google Shape;694;g3bd838821fc_1_739"/>
          <p:cNvSpPr txBox="1">
            <a:spLocks noGrp="1"/>
          </p:cNvSpPr>
          <p:nvPr>
            <p:ph type="body" idx="3"/>
          </p:nvPr>
        </p:nvSpPr>
        <p:spPr>
          <a:xfrm>
            <a:off x="2111302" y="1943894"/>
            <a:ext cx="20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95" name="Google Shape;695;g3bd838821fc_1_739"/>
          <p:cNvSpPr>
            <a:spLocks noGrp="1"/>
          </p:cNvSpPr>
          <p:nvPr>
            <p:ph type="pic" idx="4"/>
          </p:nvPr>
        </p:nvSpPr>
        <p:spPr>
          <a:xfrm>
            <a:off x="4260878" y="1603146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96" name="Google Shape;696;g3bd838821fc_1_739"/>
          <p:cNvSpPr txBox="1">
            <a:spLocks noGrp="1"/>
          </p:cNvSpPr>
          <p:nvPr>
            <p:ph type="body" idx="5"/>
          </p:nvPr>
        </p:nvSpPr>
        <p:spPr>
          <a:xfrm>
            <a:off x="5972104" y="2263564"/>
            <a:ext cx="20544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97" name="Google Shape;697;g3bd838821fc_1_739"/>
          <p:cNvSpPr txBox="1">
            <a:spLocks noGrp="1"/>
          </p:cNvSpPr>
          <p:nvPr>
            <p:ph type="body" idx="6"/>
          </p:nvPr>
        </p:nvSpPr>
        <p:spPr>
          <a:xfrm>
            <a:off x="5972104" y="1943894"/>
            <a:ext cx="20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g3bd838821fc_1_739"/>
          <p:cNvSpPr>
            <a:spLocks noGrp="1"/>
          </p:cNvSpPr>
          <p:nvPr>
            <p:ph type="pic" idx="7"/>
          </p:nvPr>
        </p:nvSpPr>
        <p:spPr>
          <a:xfrm>
            <a:off x="8121680" y="1603146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99" name="Google Shape;699;g3bd838821fc_1_739"/>
          <p:cNvSpPr txBox="1">
            <a:spLocks noGrp="1"/>
          </p:cNvSpPr>
          <p:nvPr>
            <p:ph type="body" idx="8"/>
          </p:nvPr>
        </p:nvSpPr>
        <p:spPr>
          <a:xfrm>
            <a:off x="9832906" y="2263564"/>
            <a:ext cx="20544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g3bd838821fc_1_739"/>
          <p:cNvSpPr txBox="1">
            <a:spLocks noGrp="1"/>
          </p:cNvSpPr>
          <p:nvPr>
            <p:ph type="body" idx="9"/>
          </p:nvPr>
        </p:nvSpPr>
        <p:spPr>
          <a:xfrm>
            <a:off x="9832906" y="1943894"/>
            <a:ext cx="20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01" name="Google Shape;701;g3bd838821fc_1_739"/>
          <p:cNvSpPr>
            <a:spLocks noGrp="1"/>
          </p:cNvSpPr>
          <p:nvPr>
            <p:ph type="pic" idx="13"/>
          </p:nvPr>
        </p:nvSpPr>
        <p:spPr>
          <a:xfrm>
            <a:off x="400076" y="4081118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2" name="Google Shape;702;g3bd838821fc_1_739"/>
          <p:cNvSpPr txBox="1">
            <a:spLocks noGrp="1"/>
          </p:cNvSpPr>
          <p:nvPr>
            <p:ph type="body" idx="14"/>
          </p:nvPr>
        </p:nvSpPr>
        <p:spPr>
          <a:xfrm>
            <a:off x="2111302" y="4741536"/>
            <a:ext cx="20544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03" name="Google Shape;703;g3bd838821fc_1_739"/>
          <p:cNvSpPr txBox="1">
            <a:spLocks noGrp="1"/>
          </p:cNvSpPr>
          <p:nvPr>
            <p:ph type="body" idx="15"/>
          </p:nvPr>
        </p:nvSpPr>
        <p:spPr>
          <a:xfrm>
            <a:off x="2111302" y="4421866"/>
            <a:ext cx="20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04" name="Google Shape;704;g3bd838821fc_1_739"/>
          <p:cNvSpPr>
            <a:spLocks noGrp="1"/>
          </p:cNvSpPr>
          <p:nvPr>
            <p:ph type="pic" idx="16"/>
          </p:nvPr>
        </p:nvSpPr>
        <p:spPr>
          <a:xfrm>
            <a:off x="4260878" y="4081118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5" name="Google Shape;705;g3bd838821fc_1_739"/>
          <p:cNvSpPr txBox="1">
            <a:spLocks noGrp="1"/>
          </p:cNvSpPr>
          <p:nvPr>
            <p:ph type="body" idx="17"/>
          </p:nvPr>
        </p:nvSpPr>
        <p:spPr>
          <a:xfrm>
            <a:off x="5972104" y="4741536"/>
            <a:ext cx="20544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g3bd838821fc_1_739"/>
          <p:cNvSpPr txBox="1">
            <a:spLocks noGrp="1"/>
          </p:cNvSpPr>
          <p:nvPr>
            <p:ph type="body" idx="18"/>
          </p:nvPr>
        </p:nvSpPr>
        <p:spPr>
          <a:xfrm>
            <a:off x="5972104" y="4421866"/>
            <a:ext cx="20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g3bd838821fc_1_739"/>
          <p:cNvSpPr>
            <a:spLocks noGrp="1"/>
          </p:cNvSpPr>
          <p:nvPr>
            <p:ph type="pic" idx="19"/>
          </p:nvPr>
        </p:nvSpPr>
        <p:spPr>
          <a:xfrm>
            <a:off x="8121680" y="4081118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8" name="Google Shape;708;g3bd838821fc_1_739"/>
          <p:cNvSpPr txBox="1">
            <a:spLocks noGrp="1"/>
          </p:cNvSpPr>
          <p:nvPr>
            <p:ph type="body" idx="20"/>
          </p:nvPr>
        </p:nvSpPr>
        <p:spPr>
          <a:xfrm>
            <a:off x="9832906" y="4741536"/>
            <a:ext cx="20544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09" name="Google Shape;709;g3bd838821fc_1_739"/>
          <p:cNvSpPr txBox="1">
            <a:spLocks noGrp="1"/>
          </p:cNvSpPr>
          <p:nvPr>
            <p:ph type="body" idx="21"/>
          </p:nvPr>
        </p:nvSpPr>
        <p:spPr>
          <a:xfrm>
            <a:off x="9832906" y="4421866"/>
            <a:ext cx="20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10" name="Google Shape;710;g3bd838821fc_1_739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re seul">
  <p:cSld name="6_Titre seul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bd838821fc_1_762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13" name="Google Shape;713;g3bd838821fc_1_762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g3bd838821fc_1_7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g3bd838821fc_1_762"/>
          <p:cNvSpPr txBox="1">
            <a:spLocks noGrp="1"/>
          </p:cNvSpPr>
          <p:nvPr>
            <p:ph type="body" idx="1"/>
          </p:nvPr>
        </p:nvSpPr>
        <p:spPr>
          <a:xfrm>
            <a:off x="672261" y="1815924"/>
            <a:ext cx="53343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g3bd838821fc_1_762"/>
          <p:cNvSpPr txBox="1">
            <a:spLocks noGrp="1"/>
          </p:cNvSpPr>
          <p:nvPr>
            <p:ph type="body" idx="2"/>
          </p:nvPr>
        </p:nvSpPr>
        <p:spPr>
          <a:xfrm>
            <a:off x="672261" y="1434517"/>
            <a:ext cx="53343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17" name="Google Shape;717;g3bd838821fc_1_762"/>
          <p:cNvSpPr txBox="1">
            <a:spLocks noGrp="1"/>
          </p:cNvSpPr>
          <p:nvPr>
            <p:ph type="body" idx="3"/>
          </p:nvPr>
        </p:nvSpPr>
        <p:spPr>
          <a:xfrm>
            <a:off x="6185465" y="1815924"/>
            <a:ext cx="53343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18" name="Google Shape;718;g3bd838821fc_1_762"/>
          <p:cNvSpPr txBox="1">
            <a:spLocks noGrp="1"/>
          </p:cNvSpPr>
          <p:nvPr>
            <p:ph type="body" idx="4"/>
          </p:nvPr>
        </p:nvSpPr>
        <p:spPr>
          <a:xfrm>
            <a:off x="6185465" y="1434517"/>
            <a:ext cx="53343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g3bd838821fc_1_762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re seul">
  <p:cSld name="7_Titre seul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bd838821fc_1_771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22" name="Google Shape;722;g3bd838821fc_1_771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g3bd838821fc_1_7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g3bd838821fc_1_771"/>
          <p:cNvSpPr txBox="1">
            <a:spLocks noGrp="1"/>
          </p:cNvSpPr>
          <p:nvPr>
            <p:ph type="body" idx="1"/>
          </p:nvPr>
        </p:nvSpPr>
        <p:spPr>
          <a:xfrm>
            <a:off x="672261" y="1815924"/>
            <a:ext cx="33825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25" name="Google Shape;725;g3bd838821fc_1_771"/>
          <p:cNvSpPr txBox="1">
            <a:spLocks noGrp="1"/>
          </p:cNvSpPr>
          <p:nvPr>
            <p:ph type="body" idx="2"/>
          </p:nvPr>
        </p:nvSpPr>
        <p:spPr>
          <a:xfrm>
            <a:off x="672261" y="1434517"/>
            <a:ext cx="3382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g3bd838821fc_1_771"/>
          <p:cNvSpPr txBox="1">
            <a:spLocks noGrp="1"/>
          </p:cNvSpPr>
          <p:nvPr>
            <p:ph type="body" idx="3"/>
          </p:nvPr>
        </p:nvSpPr>
        <p:spPr>
          <a:xfrm>
            <a:off x="4404748" y="1815924"/>
            <a:ext cx="33825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g3bd838821fc_1_771"/>
          <p:cNvSpPr txBox="1">
            <a:spLocks noGrp="1"/>
          </p:cNvSpPr>
          <p:nvPr>
            <p:ph type="body" idx="4"/>
          </p:nvPr>
        </p:nvSpPr>
        <p:spPr>
          <a:xfrm>
            <a:off x="4404748" y="1434517"/>
            <a:ext cx="3382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g3bd838821fc_1_771"/>
          <p:cNvSpPr txBox="1">
            <a:spLocks noGrp="1"/>
          </p:cNvSpPr>
          <p:nvPr>
            <p:ph type="body" idx="5"/>
          </p:nvPr>
        </p:nvSpPr>
        <p:spPr>
          <a:xfrm>
            <a:off x="8137235" y="1815924"/>
            <a:ext cx="33825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29" name="Google Shape;729;g3bd838821fc_1_771"/>
          <p:cNvSpPr txBox="1">
            <a:spLocks noGrp="1"/>
          </p:cNvSpPr>
          <p:nvPr>
            <p:ph type="body" idx="6"/>
          </p:nvPr>
        </p:nvSpPr>
        <p:spPr>
          <a:xfrm>
            <a:off x="8137235" y="1434517"/>
            <a:ext cx="3382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30" name="Google Shape;730;g3bd838821fc_1_771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re seul">
  <p:cSld name="15_Titre seul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bd838821fc_1_782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3" name="Google Shape;733;g3bd838821fc_1_782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g3bd838821fc_1_7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g3bd838821fc_1_782"/>
          <p:cNvSpPr txBox="1">
            <a:spLocks noGrp="1"/>
          </p:cNvSpPr>
          <p:nvPr>
            <p:ph type="body" idx="1"/>
          </p:nvPr>
        </p:nvSpPr>
        <p:spPr>
          <a:xfrm>
            <a:off x="672261" y="2914025"/>
            <a:ext cx="5073900" cy="3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36" name="Google Shape;736;g3bd838821fc_1_782"/>
          <p:cNvSpPr txBox="1">
            <a:spLocks noGrp="1"/>
          </p:cNvSpPr>
          <p:nvPr>
            <p:ph type="body" idx="2"/>
          </p:nvPr>
        </p:nvSpPr>
        <p:spPr>
          <a:xfrm>
            <a:off x="672261" y="2532619"/>
            <a:ext cx="50739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37" name="Google Shape;737;g3bd838821fc_1_782"/>
          <p:cNvSpPr txBox="1">
            <a:spLocks noGrp="1"/>
          </p:cNvSpPr>
          <p:nvPr>
            <p:ph type="body" idx="3"/>
          </p:nvPr>
        </p:nvSpPr>
        <p:spPr>
          <a:xfrm>
            <a:off x="6445985" y="2914025"/>
            <a:ext cx="5073900" cy="3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38" name="Google Shape;738;g3bd838821fc_1_782"/>
          <p:cNvSpPr txBox="1">
            <a:spLocks noGrp="1"/>
          </p:cNvSpPr>
          <p:nvPr>
            <p:ph type="body" idx="4"/>
          </p:nvPr>
        </p:nvSpPr>
        <p:spPr>
          <a:xfrm>
            <a:off x="6445985" y="2532619"/>
            <a:ext cx="50739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39" name="Google Shape;739;g3bd838821fc_1_782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740" name="Google Shape;740;g3bd838821fc_1_782"/>
          <p:cNvSpPr txBox="1">
            <a:spLocks noGrp="1"/>
          </p:cNvSpPr>
          <p:nvPr>
            <p:ph type="body" idx="5"/>
          </p:nvPr>
        </p:nvSpPr>
        <p:spPr>
          <a:xfrm>
            <a:off x="672261" y="1755514"/>
            <a:ext cx="50739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g3bd838821fc_1_782"/>
          <p:cNvSpPr txBox="1">
            <a:spLocks noGrp="1"/>
          </p:cNvSpPr>
          <p:nvPr>
            <p:ph type="body" idx="6"/>
          </p:nvPr>
        </p:nvSpPr>
        <p:spPr>
          <a:xfrm>
            <a:off x="6445985" y="1755514"/>
            <a:ext cx="50739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re seul">
  <p:cSld name="16_Titre seul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bd838821fc_1_793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44" name="Google Shape;744;g3bd838821fc_1_793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g3bd838821fc_1_7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g3bd838821fc_1_793"/>
          <p:cNvSpPr txBox="1">
            <a:spLocks noGrp="1"/>
          </p:cNvSpPr>
          <p:nvPr>
            <p:ph type="body" idx="1"/>
          </p:nvPr>
        </p:nvSpPr>
        <p:spPr>
          <a:xfrm>
            <a:off x="672261" y="2914025"/>
            <a:ext cx="3382500" cy="3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47" name="Google Shape;747;g3bd838821fc_1_793"/>
          <p:cNvSpPr txBox="1">
            <a:spLocks noGrp="1"/>
          </p:cNvSpPr>
          <p:nvPr>
            <p:ph type="body" idx="2"/>
          </p:nvPr>
        </p:nvSpPr>
        <p:spPr>
          <a:xfrm>
            <a:off x="672261" y="2532619"/>
            <a:ext cx="3382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48" name="Google Shape;748;g3bd838821fc_1_793"/>
          <p:cNvSpPr txBox="1">
            <a:spLocks noGrp="1"/>
          </p:cNvSpPr>
          <p:nvPr>
            <p:ph type="body" idx="3"/>
          </p:nvPr>
        </p:nvSpPr>
        <p:spPr>
          <a:xfrm>
            <a:off x="4404748" y="2914025"/>
            <a:ext cx="3382500" cy="3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49" name="Google Shape;749;g3bd838821fc_1_793"/>
          <p:cNvSpPr txBox="1">
            <a:spLocks noGrp="1"/>
          </p:cNvSpPr>
          <p:nvPr>
            <p:ph type="body" idx="4"/>
          </p:nvPr>
        </p:nvSpPr>
        <p:spPr>
          <a:xfrm>
            <a:off x="4404748" y="2532619"/>
            <a:ext cx="3382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50" name="Google Shape;750;g3bd838821fc_1_793"/>
          <p:cNvSpPr txBox="1">
            <a:spLocks noGrp="1"/>
          </p:cNvSpPr>
          <p:nvPr>
            <p:ph type="body" idx="5"/>
          </p:nvPr>
        </p:nvSpPr>
        <p:spPr>
          <a:xfrm>
            <a:off x="8137235" y="2914025"/>
            <a:ext cx="3382500" cy="3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51" name="Google Shape;751;g3bd838821fc_1_793"/>
          <p:cNvSpPr txBox="1">
            <a:spLocks noGrp="1"/>
          </p:cNvSpPr>
          <p:nvPr>
            <p:ph type="body" idx="6"/>
          </p:nvPr>
        </p:nvSpPr>
        <p:spPr>
          <a:xfrm>
            <a:off x="8137235" y="2532619"/>
            <a:ext cx="33825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g3bd838821fc_1_793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753" name="Google Shape;753;g3bd838821fc_1_793"/>
          <p:cNvSpPr txBox="1">
            <a:spLocks noGrp="1"/>
          </p:cNvSpPr>
          <p:nvPr>
            <p:ph type="body" idx="7"/>
          </p:nvPr>
        </p:nvSpPr>
        <p:spPr>
          <a:xfrm>
            <a:off x="672261" y="1755514"/>
            <a:ext cx="33825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g3bd838821fc_1_793"/>
          <p:cNvSpPr txBox="1">
            <a:spLocks noGrp="1"/>
          </p:cNvSpPr>
          <p:nvPr>
            <p:ph type="body" idx="8"/>
          </p:nvPr>
        </p:nvSpPr>
        <p:spPr>
          <a:xfrm>
            <a:off x="4404748" y="1755514"/>
            <a:ext cx="33825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55" name="Google Shape;755;g3bd838821fc_1_793"/>
          <p:cNvSpPr txBox="1">
            <a:spLocks noGrp="1"/>
          </p:cNvSpPr>
          <p:nvPr>
            <p:ph type="body" idx="9"/>
          </p:nvPr>
        </p:nvSpPr>
        <p:spPr>
          <a:xfrm>
            <a:off x="8137235" y="1755514"/>
            <a:ext cx="33825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re seul">
  <p:cSld name="17_Titre seul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bd838821fc_1_807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58" name="Google Shape;758;g3bd838821fc_1_807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3bd838821fc_1_8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g3bd838821fc_1_807"/>
          <p:cNvSpPr txBox="1">
            <a:spLocks noGrp="1"/>
          </p:cNvSpPr>
          <p:nvPr>
            <p:ph type="body" idx="1"/>
          </p:nvPr>
        </p:nvSpPr>
        <p:spPr>
          <a:xfrm>
            <a:off x="672262" y="2914025"/>
            <a:ext cx="2538000" cy="3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61" name="Google Shape;761;g3bd838821fc_1_807"/>
          <p:cNvSpPr txBox="1">
            <a:spLocks noGrp="1"/>
          </p:cNvSpPr>
          <p:nvPr>
            <p:ph type="body" idx="2"/>
          </p:nvPr>
        </p:nvSpPr>
        <p:spPr>
          <a:xfrm>
            <a:off x="672262" y="2532619"/>
            <a:ext cx="25380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62" name="Google Shape;762;g3bd838821fc_1_807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763" name="Google Shape;763;g3bd838821fc_1_807"/>
          <p:cNvSpPr txBox="1">
            <a:spLocks noGrp="1"/>
          </p:cNvSpPr>
          <p:nvPr>
            <p:ph type="body" idx="3"/>
          </p:nvPr>
        </p:nvSpPr>
        <p:spPr>
          <a:xfrm>
            <a:off x="672262" y="1755514"/>
            <a:ext cx="2538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64" name="Google Shape;764;g3bd838821fc_1_807"/>
          <p:cNvSpPr txBox="1">
            <a:spLocks noGrp="1"/>
          </p:cNvSpPr>
          <p:nvPr>
            <p:ph type="body" idx="4"/>
          </p:nvPr>
        </p:nvSpPr>
        <p:spPr>
          <a:xfrm>
            <a:off x="3455219" y="2914025"/>
            <a:ext cx="2538000" cy="3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65" name="Google Shape;765;g3bd838821fc_1_807"/>
          <p:cNvSpPr txBox="1">
            <a:spLocks noGrp="1"/>
          </p:cNvSpPr>
          <p:nvPr>
            <p:ph type="body" idx="5"/>
          </p:nvPr>
        </p:nvSpPr>
        <p:spPr>
          <a:xfrm>
            <a:off x="3455219" y="2532619"/>
            <a:ext cx="25380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66" name="Google Shape;766;g3bd838821fc_1_807"/>
          <p:cNvSpPr txBox="1">
            <a:spLocks noGrp="1"/>
          </p:cNvSpPr>
          <p:nvPr>
            <p:ph type="body" idx="6"/>
          </p:nvPr>
        </p:nvSpPr>
        <p:spPr>
          <a:xfrm>
            <a:off x="3455219" y="1755514"/>
            <a:ext cx="2538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67" name="Google Shape;767;g3bd838821fc_1_807"/>
          <p:cNvSpPr txBox="1">
            <a:spLocks noGrp="1"/>
          </p:cNvSpPr>
          <p:nvPr>
            <p:ph type="body" idx="7"/>
          </p:nvPr>
        </p:nvSpPr>
        <p:spPr>
          <a:xfrm>
            <a:off x="6238176" y="2914025"/>
            <a:ext cx="2538000" cy="3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68" name="Google Shape;768;g3bd838821fc_1_807"/>
          <p:cNvSpPr txBox="1">
            <a:spLocks noGrp="1"/>
          </p:cNvSpPr>
          <p:nvPr>
            <p:ph type="body" idx="8"/>
          </p:nvPr>
        </p:nvSpPr>
        <p:spPr>
          <a:xfrm>
            <a:off x="6238176" y="2532619"/>
            <a:ext cx="25380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69" name="Google Shape;769;g3bd838821fc_1_807"/>
          <p:cNvSpPr txBox="1">
            <a:spLocks noGrp="1"/>
          </p:cNvSpPr>
          <p:nvPr>
            <p:ph type="body" idx="9"/>
          </p:nvPr>
        </p:nvSpPr>
        <p:spPr>
          <a:xfrm>
            <a:off x="6238176" y="1755514"/>
            <a:ext cx="2538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70" name="Google Shape;770;g3bd838821fc_1_807"/>
          <p:cNvSpPr txBox="1">
            <a:spLocks noGrp="1"/>
          </p:cNvSpPr>
          <p:nvPr>
            <p:ph type="body" idx="13"/>
          </p:nvPr>
        </p:nvSpPr>
        <p:spPr>
          <a:xfrm>
            <a:off x="9021133" y="2914025"/>
            <a:ext cx="2538000" cy="3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71" name="Google Shape;771;g3bd838821fc_1_807"/>
          <p:cNvSpPr txBox="1">
            <a:spLocks noGrp="1"/>
          </p:cNvSpPr>
          <p:nvPr>
            <p:ph type="body" idx="14"/>
          </p:nvPr>
        </p:nvSpPr>
        <p:spPr>
          <a:xfrm>
            <a:off x="9021133" y="2532619"/>
            <a:ext cx="25380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72" name="Google Shape;772;g3bd838821fc_1_807"/>
          <p:cNvSpPr txBox="1">
            <a:spLocks noGrp="1"/>
          </p:cNvSpPr>
          <p:nvPr>
            <p:ph type="body" idx="15"/>
          </p:nvPr>
        </p:nvSpPr>
        <p:spPr>
          <a:xfrm>
            <a:off x="9021133" y="1755514"/>
            <a:ext cx="2538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re seul">
  <p:cSld name="13_Titre seul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bd838821fc_1_824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75" name="Google Shape;775;g3bd838821fc_1_824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g3bd838821fc_1_8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g3bd838821fc_1_824"/>
          <p:cNvSpPr txBox="1">
            <a:spLocks noGrp="1"/>
          </p:cNvSpPr>
          <p:nvPr>
            <p:ph type="body" idx="1"/>
          </p:nvPr>
        </p:nvSpPr>
        <p:spPr>
          <a:xfrm>
            <a:off x="630239" y="4403042"/>
            <a:ext cx="2478000" cy="18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78" name="Google Shape;778;g3bd838821fc_1_824"/>
          <p:cNvSpPr txBox="1">
            <a:spLocks noGrp="1"/>
          </p:cNvSpPr>
          <p:nvPr>
            <p:ph type="body" idx="2"/>
          </p:nvPr>
        </p:nvSpPr>
        <p:spPr>
          <a:xfrm>
            <a:off x="630239" y="4021635"/>
            <a:ext cx="24780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79" name="Google Shape;779;g3bd838821fc_1_824"/>
          <p:cNvSpPr>
            <a:spLocks noGrp="1"/>
          </p:cNvSpPr>
          <p:nvPr>
            <p:ph type="pic" idx="3"/>
          </p:nvPr>
        </p:nvSpPr>
        <p:spPr>
          <a:xfrm>
            <a:off x="630239" y="1258862"/>
            <a:ext cx="2478000" cy="2477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80" name="Google Shape;780;g3bd838821fc_1_824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781" name="Google Shape;781;g3bd838821fc_1_824"/>
          <p:cNvSpPr>
            <a:spLocks noGrp="1"/>
          </p:cNvSpPr>
          <p:nvPr>
            <p:ph type="pic" idx="4"/>
          </p:nvPr>
        </p:nvSpPr>
        <p:spPr>
          <a:xfrm>
            <a:off x="3448051" y="1258862"/>
            <a:ext cx="2478000" cy="2477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82" name="Google Shape;782;g3bd838821fc_1_824"/>
          <p:cNvSpPr>
            <a:spLocks noGrp="1"/>
          </p:cNvSpPr>
          <p:nvPr>
            <p:ph type="pic" idx="5"/>
          </p:nvPr>
        </p:nvSpPr>
        <p:spPr>
          <a:xfrm>
            <a:off x="6265863" y="1258862"/>
            <a:ext cx="2478000" cy="2477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83" name="Google Shape;783;g3bd838821fc_1_824"/>
          <p:cNvSpPr>
            <a:spLocks noGrp="1"/>
          </p:cNvSpPr>
          <p:nvPr>
            <p:ph type="pic" idx="6"/>
          </p:nvPr>
        </p:nvSpPr>
        <p:spPr>
          <a:xfrm>
            <a:off x="9083675" y="1258862"/>
            <a:ext cx="2478000" cy="2477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84" name="Google Shape;784;g3bd838821fc_1_824"/>
          <p:cNvSpPr txBox="1">
            <a:spLocks noGrp="1"/>
          </p:cNvSpPr>
          <p:nvPr>
            <p:ph type="body" idx="7"/>
          </p:nvPr>
        </p:nvSpPr>
        <p:spPr>
          <a:xfrm>
            <a:off x="3448051" y="4403042"/>
            <a:ext cx="2478000" cy="18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85" name="Google Shape;785;g3bd838821fc_1_824"/>
          <p:cNvSpPr txBox="1">
            <a:spLocks noGrp="1"/>
          </p:cNvSpPr>
          <p:nvPr>
            <p:ph type="body" idx="8"/>
          </p:nvPr>
        </p:nvSpPr>
        <p:spPr>
          <a:xfrm>
            <a:off x="3448051" y="4021635"/>
            <a:ext cx="24780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86" name="Google Shape;786;g3bd838821fc_1_824"/>
          <p:cNvSpPr txBox="1">
            <a:spLocks noGrp="1"/>
          </p:cNvSpPr>
          <p:nvPr>
            <p:ph type="body" idx="9"/>
          </p:nvPr>
        </p:nvSpPr>
        <p:spPr>
          <a:xfrm>
            <a:off x="6265863" y="4403042"/>
            <a:ext cx="2478000" cy="18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87" name="Google Shape;787;g3bd838821fc_1_824"/>
          <p:cNvSpPr txBox="1">
            <a:spLocks noGrp="1"/>
          </p:cNvSpPr>
          <p:nvPr>
            <p:ph type="body" idx="13"/>
          </p:nvPr>
        </p:nvSpPr>
        <p:spPr>
          <a:xfrm>
            <a:off x="6265863" y="4021635"/>
            <a:ext cx="24780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88" name="Google Shape;788;g3bd838821fc_1_824"/>
          <p:cNvSpPr txBox="1">
            <a:spLocks noGrp="1"/>
          </p:cNvSpPr>
          <p:nvPr>
            <p:ph type="body" idx="14"/>
          </p:nvPr>
        </p:nvSpPr>
        <p:spPr>
          <a:xfrm>
            <a:off x="9083675" y="4403042"/>
            <a:ext cx="2478000" cy="18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89" name="Google Shape;789;g3bd838821fc_1_824"/>
          <p:cNvSpPr txBox="1">
            <a:spLocks noGrp="1"/>
          </p:cNvSpPr>
          <p:nvPr>
            <p:ph type="body" idx="15"/>
          </p:nvPr>
        </p:nvSpPr>
        <p:spPr>
          <a:xfrm>
            <a:off x="9083675" y="4021635"/>
            <a:ext cx="24780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de section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69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617" cy="130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8800"/>
              <a:buNone/>
              <a:defRPr sz="88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469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276" cy="86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69"/>
          <p:cNvSpPr txBox="1">
            <a:spLocks noGrp="1"/>
          </p:cNvSpPr>
          <p:nvPr>
            <p:ph type="body" idx="2"/>
          </p:nvPr>
        </p:nvSpPr>
        <p:spPr>
          <a:xfrm>
            <a:off x="6013174" y="4422913"/>
            <a:ext cx="5334276" cy="72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85" name="Google Shape;85;p4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45850" y="6330444"/>
            <a:ext cx="1356514" cy="32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469"/>
          <p:cNvPicPr preferRelativeResize="0"/>
          <p:nvPr/>
        </p:nvPicPr>
        <p:blipFill rotWithShape="1">
          <a:blip r:embed="rId3">
            <a:alphaModFix/>
          </a:blip>
          <a:srcRect l="42566"/>
          <a:stretch/>
        </p:blipFill>
        <p:spPr>
          <a:xfrm>
            <a:off x="-12700" y="909335"/>
            <a:ext cx="5763058" cy="5039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re seul">
  <p:cSld name="10_Titre seul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g3bd838821fc_1_8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47225" y="1543050"/>
            <a:ext cx="4926189" cy="3944936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g3bd838821fc_1_841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93" name="Google Shape;793;g3bd838821fc_1_841"/>
          <p:cNvPicPr preferRelativeResize="0"/>
          <p:nvPr/>
        </p:nvPicPr>
        <p:blipFill rotWithShape="1">
          <a:blip r:embed="rId3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g3bd838821fc_1_8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g3bd838821fc_1_841"/>
          <p:cNvSpPr txBox="1">
            <a:spLocks noGrp="1"/>
          </p:cNvSpPr>
          <p:nvPr>
            <p:ph type="body" idx="1"/>
          </p:nvPr>
        </p:nvSpPr>
        <p:spPr>
          <a:xfrm>
            <a:off x="672260" y="1815924"/>
            <a:ext cx="62919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g3bd838821fc_1_841"/>
          <p:cNvSpPr txBox="1">
            <a:spLocks noGrp="1"/>
          </p:cNvSpPr>
          <p:nvPr>
            <p:ph type="body" idx="2"/>
          </p:nvPr>
        </p:nvSpPr>
        <p:spPr>
          <a:xfrm>
            <a:off x="672260" y="1434517"/>
            <a:ext cx="62919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97" name="Google Shape;797;g3bd838821fc_1_841"/>
          <p:cNvSpPr>
            <a:spLocks noGrp="1"/>
          </p:cNvSpPr>
          <p:nvPr>
            <p:ph type="body" idx="3"/>
          </p:nvPr>
        </p:nvSpPr>
        <p:spPr>
          <a:xfrm>
            <a:off x="7573963" y="1543050"/>
            <a:ext cx="3946500" cy="394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8" name="Google Shape;798;g3bd838821fc_1_841"/>
          <p:cNvSpPr txBox="1">
            <a:spLocks noGrp="1"/>
          </p:cNvSpPr>
          <p:nvPr>
            <p:ph type="body" idx="4"/>
          </p:nvPr>
        </p:nvSpPr>
        <p:spPr>
          <a:xfrm>
            <a:off x="7979798" y="3311556"/>
            <a:ext cx="3135000" cy="21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99" name="Google Shape;799;g3bd838821fc_1_841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re seul">
  <p:cSld name="11_Titre seul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bd838821fc_1_851"/>
          <p:cNvSpPr>
            <a:spLocks noGrp="1"/>
          </p:cNvSpPr>
          <p:nvPr>
            <p:ph type="pic" idx="2"/>
          </p:nvPr>
        </p:nvSpPr>
        <p:spPr>
          <a:xfrm>
            <a:off x="7304377" y="0"/>
            <a:ext cx="48876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02" name="Google Shape;802;g3bd838821fc_1_851"/>
          <p:cNvSpPr txBox="1">
            <a:spLocks noGrp="1"/>
          </p:cNvSpPr>
          <p:nvPr>
            <p:ph type="title"/>
          </p:nvPr>
        </p:nvSpPr>
        <p:spPr>
          <a:xfrm>
            <a:off x="1165253" y="308482"/>
            <a:ext cx="5266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03" name="Google Shape;803;g3bd838821fc_1_851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g3bd838821fc_1_851"/>
          <p:cNvSpPr txBox="1">
            <a:spLocks noGrp="1"/>
          </p:cNvSpPr>
          <p:nvPr>
            <p:ph type="body" idx="1"/>
          </p:nvPr>
        </p:nvSpPr>
        <p:spPr>
          <a:xfrm>
            <a:off x="672261" y="1815924"/>
            <a:ext cx="52668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05" name="Google Shape;805;g3bd838821fc_1_851"/>
          <p:cNvSpPr txBox="1">
            <a:spLocks noGrp="1"/>
          </p:cNvSpPr>
          <p:nvPr>
            <p:ph type="body" idx="3"/>
          </p:nvPr>
        </p:nvSpPr>
        <p:spPr>
          <a:xfrm>
            <a:off x="672261" y="1434517"/>
            <a:ext cx="52668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06" name="Google Shape;806;g3bd838821fc_1_851"/>
          <p:cNvSpPr>
            <a:spLocks noGrp="1"/>
          </p:cNvSpPr>
          <p:nvPr>
            <p:ph type="body" idx="4"/>
          </p:nvPr>
        </p:nvSpPr>
        <p:spPr>
          <a:xfrm>
            <a:off x="6096000" y="2010136"/>
            <a:ext cx="3048000" cy="3046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" tIns="36000" rIns="36000" bIns="360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7" name="Google Shape;807;g3bd838821fc_1_851"/>
          <p:cNvSpPr txBox="1">
            <a:spLocks noGrp="1"/>
          </p:cNvSpPr>
          <p:nvPr>
            <p:ph type="body" idx="5"/>
          </p:nvPr>
        </p:nvSpPr>
        <p:spPr>
          <a:xfrm>
            <a:off x="6363978" y="3525002"/>
            <a:ext cx="2511900" cy="12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808" name="Google Shape;808;g3bd838821fc_1_8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g3bd838821fc_1_8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g3bd838821fc_1_851"/>
          <p:cNvSpPr txBox="1">
            <a:spLocks noGrp="1"/>
          </p:cNvSpPr>
          <p:nvPr>
            <p:ph type="sldNum" idx="12"/>
          </p:nvPr>
        </p:nvSpPr>
        <p:spPr>
          <a:xfrm>
            <a:off x="9259163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re seul">
  <p:cSld name="12_Titre seul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bd838821fc_1_862"/>
          <p:cNvSpPr>
            <a:spLocks noGrp="1"/>
          </p:cNvSpPr>
          <p:nvPr>
            <p:ph type="pic" idx="2"/>
          </p:nvPr>
        </p:nvSpPr>
        <p:spPr>
          <a:xfrm>
            <a:off x="7597227" y="0"/>
            <a:ext cx="45948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13" name="Google Shape;813;g3bd838821fc_1_862"/>
          <p:cNvSpPr txBox="1">
            <a:spLocks noGrp="1"/>
          </p:cNvSpPr>
          <p:nvPr>
            <p:ph type="title"/>
          </p:nvPr>
        </p:nvSpPr>
        <p:spPr>
          <a:xfrm>
            <a:off x="1165253" y="308482"/>
            <a:ext cx="5266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14" name="Google Shape;814;g3bd838821fc_1_862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g3bd838821fc_1_862"/>
          <p:cNvSpPr txBox="1">
            <a:spLocks noGrp="1"/>
          </p:cNvSpPr>
          <p:nvPr>
            <p:ph type="body" idx="1"/>
          </p:nvPr>
        </p:nvSpPr>
        <p:spPr>
          <a:xfrm>
            <a:off x="672261" y="1815924"/>
            <a:ext cx="5266800" cy="4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16" name="Google Shape;816;g3bd838821fc_1_862"/>
          <p:cNvSpPr txBox="1">
            <a:spLocks noGrp="1"/>
          </p:cNvSpPr>
          <p:nvPr>
            <p:ph type="body" idx="3"/>
          </p:nvPr>
        </p:nvSpPr>
        <p:spPr>
          <a:xfrm>
            <a:off x="672261" y="1434517"/>
            <a:ext cx="52668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17" name="Google Shape;817;g3bd838821fc_1_862"/>
          <p:cNvSpPr>
            <a:spLocks noGrp="1"/>
          </p:cNvSpPr>
          <p:nvPr>
            <p:ph type="body" idx="4"/>
          </p:nvPr>
        </p:nvSpPr>
        <p:spPr>
          <a:xfrm>
            <a:off x="6096000" y="2010136"/>
            <a:ext cx="3048000" cy="3046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" tIns="36000" rIns="36000" bIns="360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8" name="Google Shape;818;g3bd838821fc_1_862"/>
          <p:cNvSpPr txBox="1">
            <a:spLocks noGrp="1"/>
          </p:cNvSpPr>
          <p:nvPr>
            <p:ph type="body" idx="5"/>
          </p:nvPr>
        </p:nvSpPr>
        <p:spPr>
          <a:xfrm>
            <a:off x="6363978" y="3525002"/>
            <a:ext cx="2511900" cy="12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819" name="Google Shape;819;g3bd838821fc_1_8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g3bd838821fc_1_8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g3bd838821fc_1_862"/>
          <p:cNvSpPr txBox="1">
            <a:spLocks noGrp="1"/>
          </p:cNvSpPr>
          <p:nvPr>
            <p:ph type="sldNum" idx="12"/>
          </p:nvPr>
        </p:nvSpPr>
        <p:spPr>
          <a:xfrm>
            <a:off x="9259163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Google Shape;823;g3bd838821fc_1_873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g3bd838821fc_1_873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311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g3bd838821fc_1_873"/>
          <p:cNvSpPr txBox="1">
            <a:spLocks noGrp="1"/>
          </p:cNvSpPr>
          <p:nvPr>
            <p:ph type="body" idx="1"/>
          </p:nvPr>
        </p:nvSpPr>
        <p:spPr>
          <a:xfrm>
            <a:off x="554038" y="1274763"/>
            <a:ext cx="5541900" cy="451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6" name="Google Shape;826;g3bd838821fc_1_873"/>
          <p:cNvSpPr txBox="1">
            <a:spLocks noGrp="1"/>
          </p:cNvSpPr>
          <p:nvPr>
            <p:ph type="body" idx="2"/>
          </p:nvPr>
        </p:nvSpPr>
        <p:spPr>
          <a:xfrm>
            <a:off x="6371240" y="1725237"/>
            <a:ext cx="5266800" cy="28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27" name="Google Shape;827;g3bd838821fc_1_873"/>
          <p:cNvSpPr txBox="1">
            <a:spLocks noGrp="1"/>
          </p:cNvSpPr>
          <p:nvPr>
            <p:ph type="body" idx="3"/>
          </p:nvPr>
        </p:nvSpPr>
        <p:spPr>
          <a:xfrm>
            <a:off x="6371240" y="1343830"/>
            <a:ext cx="52668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28" name="Google Shape;828;g3bd838821fc_1_873"/>
          <p:cNvSpPr txBox="1">
            <a:spLocks noGrp="1"/>
          </p:cNvSpPr>
          <p:nvPr>
            <p:ph type="body" idx="4"/>
          </p:nvPr>
        </p:nvSpPr>
        <p:spPr>
          <a:xfrm>
            <a:off x="6371240" y="4715017"/>
            <a:ext cx="5266800" cy="106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829" name="Google Shape;829;g3bd838821fc_1_8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g3bd838821fc_1_873"/>
          <p:cNvSpPr txBox="1">
            <a:spLocks noGrp="1"/>
          </p:cNvSpPr>
          <p:nvPr>
            <p:ph type="sldNum" idx="12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Google Shape;832;g3bd838821fc_1_882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g3bd838821fc_1_882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311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g3bd838821fc_1_882"/>
          <p:cNvSpPr txBox="1">
            <a:spLocks noGrp="1"/>
          </p:cNvSpPr>
          <p:nvPr>
            <p:ph type="body" idx="1"/>
          </p:nvPr>
        </p:nvSpPr>
        <p:spPr>
          <a:xfrm>
            <a:off x="1238081" y="1274763"/>
            <a:ext cx="4709700" cy="2815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5" name="Google Shape;835;g3bd838821fc_1_882"/>
          <p:cNvSpPr txBox="1">
            <a:spLocks noGrp="1"/>
          </p:cNvSpPr>
          <p:nvPr>
            <p:ph type="body" idx="2"/>
          </p:nvPr>
        </p:nvSpPr>
        <p:spPr>
          <a:xfrm>
            <a:off x="1231604" y="4472112"/>
            <a:ext cx="4709700" cy="17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36" name="Google Shape;836;g3bd838821fc_1_882"/>
          <p:cNvSpPr txBox="1">
            <a:spLocks noGrp="1"/>
          </p:cNvSpPr>
          <p:nvPr>
            <p:ph type="body" idx="3"/>
          </p:nvPr>
        </p:nvSpPr>
        <p:spPr>
          <a:xfrm>
            <a:off x="1231604" y="4090704"/>
            <a:ext cx="47097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837" name="Google Shape;837;g3bd838821fc_1_8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g3bd838821fc_1_882"/>
          <p:cNvSpPr txBox="1">
            <a:spLocks noGrp="1"/>
          </p:cNvSpPr>
          <p:nvPr>
            <p:ph type="body" idx="4"/>
          </p:nvPr>
        </p:nvSpPr>
        <p:spPr>
          <a:xfrm>
            <a:off x="6371240" y="1274763"/>
            <a:ext cx="4709700" cy="2815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9" name="Google Shape;839;g3bd838821fc_1_882"/>
          <p:cNvSpPr txBox="1">
            <a:spLocks noGrp="1"/>
          </p:cNvSpPr>
          <p:nvPr>
            <p:ph type="body" idx="5"/>
          </p:nvPr>
        </p:nvSpPr>
        <p:spPr>
          <a:xfrm>
            <a:off x="6364763" y="4472112"/>
            <a:ext cx="4709700" cy="17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40" name="Google Shape;840;g3bd838821fc_1_882"/>
          <p:cNvSpPr txBox="1">
            <a:spLocks noGrp="1"/>
          </p:cNvSpPr>
          <p:nvPr>
            <p:ph type="body" idx="6"/>
          </p:nvPr>
        </p:nvSpPr>
        <p:spPr>
          <a:xfrm>
            <a:off x="6364763" y="4090704"/>
            <a:ext cx="47097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Google Shape;842;g3bd838821fc_1_892"/>
          <p:cNvPicPr preferRelativeResize="0"/>
          <p:nvPr/>
        </p:nvPicPr>
        <p:blipFill rotWithShape="1">
          <a:blip r:embed="rId2">
            <a:alphaModFix/>
          </a:blip>
          <a:srcRect l="28469"/>
          <a:stretch/>
        </p:blipFill>
        <p:spPr>
          <a:xfrm>
            <a:off x="0" y="236578"/>
            <a:ext cx="1016694" cy="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g3bd838821fc_1_892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311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g3bd838821fc_1_892"/>
          <p:cNvSpPr txBox="1">
            <a:spLocks noGrp="1"/>
          </p:cNvSpPr>
          <p:nvPr>
            <p:ph type="body" idx="1"/>
          </p:nvPr>
        </p:nvSpPr>
        <p:spPr>
          <a:xfrm>
            <a:off x="712099" y="1274764"/>
            <a:ext cx="3358200" cy="22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5" name="Google Shape;845;g3bd838821fc_1_892"/>
          <p:cNvSpPr txBox="1">
            <a:spLocks noGrp="1"/>
          </p:cNvSpPr>
          <p:nvPr>
            <p:ph type="body" idx="2"/>
          </p:nvPr>
        </p:nvSpPr>
        <p:spPr>
          <a:xfrm>
            <a:off x="712099" y="3898429"/>
            <a:ext cx="3358200" cy="22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46" name="Google Shape;846;g3bd838821fc_1_892"/>
          <p:cNvSpPr txBox="1">
            <a:spLocks noGrp="1"/>
          </p:cNvSpPr>
          <p:nvPr>
            <p:ph type="body" idx="3"/>
          </p:nvPr>
        </p:nvSpPr>
        <p:spPr>
          <a:xfrm>
            <a:off x="712099" y="3517022"/>
            <a:ext cx="33582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pic>
        <p:nvPicPr>
          <p:cNvPr id="847" name="Google Shape;847;g3bd838821fc_1_8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264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g3bd838821fc_1_892"/>
          <p:cNvSpPr txBox="1">
            <a:spLocks noGrp="1"/>
          </p:cNvSpPr>
          <p:nvPr>
            <p:ph type="body" idx="4"/>
          </p:nvPr>
        </p:nvSpPr>
        <p:spPr>
          <a:xfrm>
            <a:off x="4416902" y="3898429"/>
            <a:ext cx="3358200" cy="22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49" name="Google Shape;849;g3bd838821fc_1_892"/>
          <p:cNvSpPr txBox="1">
            <a:spLocks noGrp="1"/>
          </p:cNvSpPr>
          <p:nvPr>
            <p:ph type="body" idx="5"/>
          </p:nvPr>
        </p:nvSpPr>
        <p:spPr>
          <a:xfrm>
            <a:off x="4416902" y="3517022"/>
            <a:ext cx="33582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50" name="Google Shape;850;g3bd838821fc_1_892"/>
          <p:cNvSpPr txBox="1">
            <a:spLocks noGrp="1"/>
          </p:cNvSpPr>
          <p:nvPr>
            <p:ph type="body" idx="6"/>
          </p:nvPr>
        </p:nvSpPr>
        <p:spPr>
          <a:xfrm>
            <a:off x="4416902" y="1274764"/>
            <a:ext cx="3358200" cy="22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1" name="Google Shape;851;g3bd838821fc_1_892"/>
          <p:cNvSpPr txBox="1">
            <a:spLocks noGrp="1"/>
          </p:cNvSpPr>
          <p:nvPr>
            <p:ph type="body" idx="7"/>
          </p:nvPr>
        </p:nvSpPr>
        <p:spPr>
          <a:xfrm>
            <a:off x="8118038" y="1274764"/>
            <a:ext cx="3358200" cy="22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2" name="Google Shape;852;g3bd838821fc_1_892"/>
          <p:cNvSpPr txBox="1">
            <a:spLocks noGrp="1"/>
          </p:cNvSpPr>
          <p:nvPr>
            <p:ph type="body" idx="8"/>
          </p:nvPr>
        </p:nvSpPr>
        <p:spPr>
          <a:xfrm>
            <a:off x="8118038" y="3898429"/>
            <a:ext cx="3358200" cy="22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53" name="Google Shape;853;g3bd838821fc_1_892"/>
          <p:cNvSpPr txBox="1">
            <a:spLocks noGrp="1"/>
          </p:cNvSpPr>
          <p:nvPr>
            <p:ph type="body" idx="9"/>
          </p:nvPr>
        </p:nvSpPr>
        <p:spPr>
          <a:xfrm>
            <a:off x="8118038" y="3517022"/>
            <a:ext cx="33582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bg>
      <p:bgPr>
        <a:solidFill>
          <a:schemeClr val="dk1"/>
        </a:solidFill>
        <a:effectLst/>
      </p:bgPr>
    </p:bg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g3bd838821fc_1_905"/>
          <p:cNvPicPr preferRelativeResize="0"/>
          <p:nvPr/>
        </p:nvPicPr>
        <p:blipFill rotWithShape="1">
          <a:blip r:embed="rId2">
            <a:alphaModFix/>
          </a:blip>
          <a:srcRect l="22384"/>
          <a:stretch/>
        </p:blipFill>
        <p:spPr>
          <a:xfrm>
            <a:off x="0" y="909335"/>
            <a:ext cx="7787881" cy="503933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g3bd838821fc_1_905"/>
          <p:cNvSpPr txBox="1">
            <a:spLocks noGrp="1"/>
          </p:cNvSpPr>
          <p:nvPr>
            <p:ph type="title"/>
          </p:nvPr>
        </p:nvSpPr>
        <p:spPr>
          <a:xfrm>
            <a:off x="1083364" y="909334"/>
            <a:ext cx="101379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7" name="Google Shape;857;g3bd838821fc_1_9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1316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g3bd838821fc_1_905"/>
          <p:cNvSpPr txBox="1">
            <a:spLocks noGrp="1"/>
          </p:cNvSpPr>
          <p:nvPr>
            <p:ph type="body" idx="1"/>
          </p:nvPr>
        </p:nvSpPr>
        <p:spPr>
          <a:xfrm>
            <a:off x="1083364" y="4943433"/>
            <a:ext cx="101379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59" name="Google Shape;859;g3bd838821fc_1_905"/>
          <p:cNvSpPr txBox="1">
            <a:spLocks noGrp="1"/>
          </p:cNvSpPr>
          <p:nvPr>
            <p:ph type="sldNum" idx="12"/>
          </p:nvPr>
        </p:nvSpPr>
        <p:spPr>
          <a:xfrm>
            <a:off x="9259163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g3bd838821fc_1_911"/>
          <p:cNvPicPr preferRelativeResize="0"/>
          <p:nvPr/>
        </p:nvPicPr>
        <p:blipFill rotWithShape="1">
          <a:blip r:embed="rId2">
            <a:alphaModFix/>
          </a:blip>
          <a:srcRect l="22384"/>
          <a:stretch/>
        </p:blipFill>
        <p:spPr>
          <a:xfrm>
            <a:off x="0" y="909335"/>
            <a:ext cx="7787881" cy="5039330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g3bd838821fc_1_911"/>
          <p:cNvSpPr txBox="1">
            <a:spLocks noGrp="1"/>
          </p:cNvSpPr>
          <p:nvPr>
            <p:ph type="title"/>
          </p:nvPr>
        </p:nvSpPr>
        <p:spPr>
          <a:xfrm>
            <a:off x="1083364" y="909334"/>
            <a:ext cx="101379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63" name="Google Shape;863;g3bd838821fc_1_9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1316" y="6376524"/>
            <a:ext cx="1164099" cy="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g3bd838821fc_1_911"/>
          <p:cNvSpPr txBox="1">
            <a:spLocks noGrp="1"/>
          </p:cNvSpPr>
          <p:nvPr>
            <p:ph type="body" idx="1"/>
          </p:nvPr>
        </p:nvSpPr>
        <p:spPr>
          <a:xfrm>
            <a:off x="1083364" y="4943433"/>
            <a:ext cx="101379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g3bd838821fc_1_911"/>
          <p:cNvSpPr txBox="1">
            <a:spLocks noGrp="1"/>
          </p:cNvSpPr>
          <p:nvPr>
            <p:ph type="sldNum" idx="12"/>
          </p:nvPr>
        </p:nvSpPr>
        <p:spPr>
          <a:xfrm>
            <a:off x="9259163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">
  <p:cSld name="Fin">
    <p:bg>
      <p:bgPr>
        <a:solidFill>
          <a:schemeClr val="dk1"/>
        </a:solidFill>
        <a:effectLst/>
      </p:bgPr>
    </p:bg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g3bd838821fc_1_917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g3bd838821fc_1_917"/>
          <p:cNvSpPr txBox="1">
            <a:spLocks noGrp="1"/>
          </p:cNvSpPr>
          <p:nvPr>
            <p:ph type="title"/>
          </p:nvPr>
        </p:nvSpPr>
        <p:spPr>
          <a:xfrm>
            <a:off x="1027044" y="2461275"/>
            <a:ext cx="101379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69" name="Google Shape;869;g3bd838821fc_1_9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1957" y="5962053"/>
            <a:ext cx="2028086" cy="485692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g3bd838821fc_1_917"/>
          <p:cNvSpPr txBox="1">
            <a:spLocks noGrp="1"/>
          </p:cNvSpPr>
          <p:nvPr>
            <p:ph type="body" idx="1"/>
          </p:nvPr>
        </p:nvSpPr>
        <p:spPr>
          <a:xfrm>
            <a:off x="1083364" y="4374845"/>
            <a:ext cx="10137900" cy="1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 ANIM">
  <p:cSld name="Fin ANIM">
    <p:bg>
      <p:bgPr>
        <a:solidFill>
          <a:schemeClr val="dk1"/>
        </a:solidFill>
        <a:effectLst/>
      </p:bgPr>
    </p:bg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3bd838821fc_1_922"/>
          <p:cNvSpPr/>
          <p:nvPr/>
        </p:nvSpPr>
        <p:spPr>
          <a:xfrm>
            <a:off x="2945674" y="115387"/>
            <a:ext cx="2741023" cy="4072325"/>
          </a:xfrm>
          <a:custGeom>
            <a:avLst/>
            <a:gdLst/>
            <a:ahLst/>
            <a:cxnLst/>
            <a:rect l="l" t="t" r="r" b="b"/>
            <a:pathLst>
              <a:path w="2741023" h="4072325" extrusionOk="0">
                <a:moveTo>
                  <a:pt x="1928949" y="4072325"/>
                </a:moveTo>
                <a:cubicBezTo>
                  <a:pt x="2173877" y="3919926"/>
                  <a:pt x="2448197" y="3812158"/>
                  <a:pt x="2741023" y="3759907"/>
                </a:cubicBezTo>
                <a:lnTo>
                  <a:pt x="1987732" y="0"/>
                </a:lnTo>
                <a:cubicBezTo>
                  <a:pt x="1271452" y="141514"/>
                  <a:pt x="603068" y="414744"/>
                  <a:pt x="0" y="789210"/>
                </a:cubicBezTo>
                <a:lnTo>
                  <a:pt x="1928949" y="40712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g3bd838821fc_1_922"/>
          <p:cNvSpPr/>
          <p:nvPr/>
        </p:nvSpPr>
        <p:spPr>
          <a:xfrm>
            <a:off x="7274923" y="865409"/>
            <a:ext cx="2942408" cy="3644518"/>
          </a:xfrm>
          <a:custGeom>
            <a:avLst/>
            <a:gdLst/>
            <a:ahLst/>
            <a:cxnLst/>
            <a:rect l="l" t="t" r="r" b="b"/>
            <a:pathLst>
              <a:path w="2942408" h="3644518" extrusionOk="0">
                <a:moveTo>
                  <a:pt x="432163" y="3644519"/>
                </a:moveTo>
                <a:lnTo>
                  <a:pt x="2942409" y="800096"/>
                </a:lnTo>
                <a:cubicBezTo>
                  <a:pt x="2622368" y="496386"/>
                  <a:pt x="2271848" y="227510"/>
                  <a:pt x="1894115" y="0"/>
                </a:cubicBezTo>
                <a:lnTo>
                  <a:pt x="0" y="3310329"/>
                </a:lnTo>
                <a:cubicBezTo>
                  <a:pt x="156754" y="3405034"/>
                  <a:pt x="301534" y="3517156"/>
                  <a:pt x="433251" y="36445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g3bd838821fc_1_922"/>
          <p:cNvSpPr/>
          <p:nvPr/>
        </p:nvSpPr>
        <p:spPr>
          <a:xfrm>
            <a:off x="8218714" y="3422451"/>
            <a:ext cx="3660865" cy="2232648"/>
          </a:xfrm>
          <a:custGeom>
            <a:avLst/>
            <a:gdLst/>
            <a:ahLst/>
            <a:cxnLst/>
            <a:rect l="l" t="t" r="r" b="b"/>
            <a:pathLst>
              <a:path w="3660865" h="2232648" extrusionOk="0">
                <a:moveTo>
                  <a:pt x="141515" y="2231560"/>
                </a:moveTo>
                <a:lnTo>
                  <a:pt x="3660866" y="898067"/>
                </a:lnTo>
                <a:cubicBezTo>
                  <a:pt x="3561806" y="586737"/>
                  <a:pt x="3438797" y="287382"/>
                  <a:pt x="3296194" y="0"/>
                </a:cubicBezTo>
                <a:lnTo>
                  <a:pt x="0" y="1821171"/>
                </a:lnTo>
                <a:cubicBezTo>
                  <a:pt x="58783" y="1951799"/>
                  <a:pt x="106680" y="2090046"/>
                  <a:pt x="141515" y="22326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g3bd838821fc_1_922"/>
          <p:cNvSpPr/>
          <p:nvPr/>
        </p:nvSpPr>
        <p:spPr>
          <a:xfrm>
            <a:off x="6024154" y="0"/>
            <a:ext cx="1670957" cy="3931899"/>
          </a:xfrm>
          <a:custGeom>
            <a:avLst/>
            <a:gdLst/>
            <a:ahLst/>
            <a:cxnLst/>
            <a:rect l="l" t="t" r="r" b="b"/>
            <a:pathLst>
              <a:path w="1670957" h="3931899" extrusionOk="0">
                <a:moveTo>
                  <a:pt x="0" y="3266"/>
                </a:moveTo>
                <a:lnTo>
                  <a:pt x="40277" y="3838283"/>
                </a:lnTo>
                <a:cubicBezTo>
                  <a:pt x="48986" y="3838283"/>
                  <a:pt x="56606" y="3837195"/>
                  <a:pt x="65314" y="3837195"/>
                </a:cubicBezTo>
                <a:cubicBezTo>
                  <a:pt x="289560" y="3837195"/>
                  <a:pt x="506186" y="3872029"/>
                  <a:pt x="711926" y="3931900"/>
                </a:cubicBezTo>
                <a:lnTo>
                  <a:pt x="1670957" y="226422"/>
                </a:lnTo>
                <a:cubicBezTo>
                  <a:pt x="1158240" y="82731"/>
                  <a:pt x="622663" y="0"/>
                  <a:pt x="65314" y="0"/>
                </a:cubicBezTo>
                <a:cubicBezTo>
                  <a:pt x="43543" y="0"/>
                  <a:pt x="21772" y="3266"/>
                  <a:pt x="0" y="326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g3bd838821fc_1_922"/>
          <p:cNvSpPr/>
          <p:nvPr/>
        </p:nvSpPr>
        <p:spPr>
          <a:xfrm>
            <a:off x="0" y="3710921"/>
            <a:ext cx="3951514" cy="3292911"/>
          </a:xfrm>
          <a:custGeom>
            <a:avLst/>
            <a:gdLst/>
            <a:ahLst/>
            <a:cxnLst/>
            <a:rect l="l" t="t" r="r" b="b"/>
            <a:pathLst>
              <a:path w="3951514" h="3292911" extrusionOk="0">
                <a:moveTo>
                  <a:pt x="3752306" y="2280546"/>
                </a:moveTo>
                <a:cubicBezTo>
                  <a:pt x="3753394" y="2267483"/>
                  <a:pt x="3756660" y="2254420"/>
                  <a:pt x="3757749" y="2240269"/>
                </a:cubicBezTo>
                <a:cubicBezTo>
                  <a:pt x="3766457" y="2166246"/>
                  <a:pt x="3778431" y="2094401"/>
                  <a:pt x="3793671" y="2022555"/>
                </a:cubicBezTo>
                <a:cubicBezTo>
                  <a:pt x="3794760" y="2016024"/>
                  <a:pt x="3796937" y="2009493"/>
                  <a:pt x="3798026" y="2002961"/>
                </a:cubicBezTo>
                <a:cubicBezTo>
                  <a:pt x="3815443" y="1924585"/>
                  <a:pt x="3836126" y="1848385"/>
                  <a:pt x="3861163" y="1773274"/>
                </a:cubicBezTo>
                <a:cubicBezTo>
                  <a:pt x="3861163" y="1773274"/>
                  <a:pt x="3861163" y="1773274"/>
                  <a:pt x="3861163" y="1772185"/>
                </a:cubicBezTo>
                <a:cubicBezTo>
                  <a:pt x="3887289" y="1691632"/>
                  <a:pt x="3917769" y="1614343"/>
                  <a:pt x="3951514" y="1538144"/>
                </a:cubicBezTo>
                <a:lnTo>
                  <a:pt x="527957" y="0"/>
                </a:lnTo>
                <a:cubicBezTo>
                  <a:pt x="191589" y="777236"/>
                  <a:pt x="0" y="1635026"/>
                  <a:pt x="0" y="2540713"/>
                </a:cubicBezTo>
                <a:cubicBezTo>
                  <a:pt x="0" y="2795437"/>
                  <a:pt x="19594" y="3045807"/>
                  <a:pt x="47897" y="3292912"/>
                </a:cubicBezTo>
                <a:lnTo>
                  <a:pt x="3855720" y="3292912"/>
                </a:lnTo>
                <a:cubicBezTo>
                  <a:pt x="3819797" y="3181878"/>
                  <a:pt x="3793671" y="3067579"/>
                  <a:pt x="3774077" y="2951102"/>
                </a:cubicBezTo>
                <a:cubicBezTo>
                  <a:pt x="3770811" y="2932597"/>
                  <a:pt x="3768634" y="2914091"/>
                  <a:pt x="3765369" y="2895585"/>
                </a:cubicBezTo>
                <a:cubicBezTo>
                  <a:pt x="3749040" y="2779109"/>
                  <a:pt x="3737066" y="2661544"/>
                  <a:pt x="3737066" y="2540713"/>
                </a:cubicBezTo>
                <a:lnTo>
                  <a:pt x="3737066" y="2540713"/>
                </a:lnTo>
                <a:cubicBezTo>
                  <a:pt x="3737066" y="2452539"/>
                  <a:pt x="3742509" y="2366543"/>
                  <a:pt x="3751217" y="22816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g3bd838821fc_1_922"/>
          <p:cNvSpPr/>
          <p:nvPr/>
        </p:nvSpPr>
        <p:spPr>
          <a:xfrm>
            <a:off x="8316685" y="6397501"/>
            <a:ext cx="3854630" cy="606330"/>
          </a:xfrm>
          <a:custGeom>
            <a:avLst/>
            <a:gdLst/>
            <a:ahLst/>
            <a:cxnLst/>
            <a:rect l="l" t="t" r="r" b="b"/>
            <a:pathLst>
              <a:path w="3854630" h="606330" extrusionOk="0">
                <a:moveTo>
                  <a:pt x="85997" y="238396"/>
                </a:moveTo>
                <a:cubicBezTo>
                  <a:pt x="66403" y="364669"/>
                  <a:pt x="38100" y="487677"/>
                  <a:pt x="0" y="606331"/>
                </a:cubicBezTo>
                <a:lnTo>
                  <a:pt x="3813266" y="606331"/>
                </a:lnTo>
                <a:cubicBezTo>
                  <a:pt x="3836126" y="407123"/>
                  <a:pt x="3849189" y="204651"/>
                  <a:pt x="3854631" y="0"/>
                </a:cubicBezTo>
                <a:lnTo>
                  <a:pt x="85997" y="23839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g3bd838821fc_1_922"/>
          <p:cNvSpPr/>
          <p:nvPr/>
        </p:nvSpPr>
        <p:spPr>
          <a:xfrm>
            <a:off x="718457" y="1366150"/>
            <a:ext cx="3944982" cy="3756641"/>
          </a:xfrm>
          <a:custGeom>
            <a:avLst/>
            <a:gdLst/>
            <a:ahLst/>
            <a:cxnLst/>
            <a:rect l="l" t="t" r="r" b="b"/>
            <a:pathLst>
              <a:path w="3944982" h="3756641" extrusionOk="0">
                <a:moveTo>
                  <a:pt x="1578429" y="0"/>
                </a:moveTo>
                <a:cubicBezTo>
                  <a:pt x="931817" y="530132"/>
                  <a:pt x="392974" y="1190891"/>
                  <a:pt x="0" y="1945267"/>
                </a:cubicBezTo>
                <a:lnTo>
                  <a:pt x="3295106" y="3756641"/>
                </a:lnTo>
                <a:cubicBezTo>
                  <a:pt x="3455126" y="3448577"/>
                  <a:pt x="3676106" y="3180790"/>
                  <a:pt x="3944983" y="2969608"/>
                </a:cubicBezTo>
                <a:lnTo>
                  <a:pt x="157842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g3bd838821fc_1_922"/>
          <p:cNvSpPr txBox="1">
            <a:spLocks noGrp="1"/>
          </p:cNvSpPr>
          <p:nvPr>
            <p:ph type="title"/>
          </p:nvPr>
        </p:nvSpPr>
        <p:spPr>
          <a:xfrm>
            <a:off x="1027044" y="2461275"/>
            <a:ext cx="101379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80" name="Google Shape;880;g3bd838821fc_1_9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81957" y="5962053"/>
            <a:ext cx="2028086" cy="485692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g3bd838821fc_1_922"/>
          <p:cNvSpPr txBox="1">
            <a:spLocks noGrp="1"/>
          </p:cNvSpPr>
          <p:nvPr>
            <p:ph type="body" idx="1"/>
          </p:nvPr>
        </p:nvSpPr>
        <p:spPr>
          <a:xfrm>
            <a:off x="1083364" y="4374845"/>
            <a:ext cx="10137900" cy="1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95.xml"/><Relationship Id="rId47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8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4" Type="http://schemas.openxmlformats.org/officeDocument/2006/relationships/slideLayout" Target="../slideLayouts/slideLayout97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96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Relationship Id="rId4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9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9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34.xml"/><Relationship Id="rId42" Type="http://schemas.openxmlformats.org/officeDocument/2006/relationships/slideLayout" Target="../slideLayouts/slideLayout142.xml"/><Relationship Id="rId47" Type="http://schemas.openxmlformats.org/officeDocument/2006/relationships/slideLayout" Target="../slideLayouts/slideLayout147.xml"/><Relationship Id="rId50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9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40" Type="http://schemas.openxmlformats.org/officeDocument/2006/relationships/slideLayout" Target="../slideLayouts/slideLayout140.xml"/><Relationship Id="rId45" Type="http://schemas.openxmlformats.org/officeDocument/2006/relationships/slideLayout" Target="../slideLayouts/slideLayout145.xml"/><Relationship Id="rId53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31.xml"/><Relationship Id="rId44" Type="http://schemas.openxmlformats.org/officeDocument/2006/relationships/slideLayout" Target="../slideLayouts/slideLayout144.xml"/><Relationship Id="rId52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43" Type="http://schemas.openxmlformats.org/officeDocument/2006/relationships/slideLayout" Target="../slideLayouts/slideLayout143.xml"/><Relationship Id="rId48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08.xml"/><Relationship Id="rId51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slideLayout" Target="../slideLayouts/slideLayout138.xml"/><Relationship Id="rId46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20.xml"/><Relationship Id="rId41" Type="http://schemas.openxmlformats.org/officeDocument/2006/relationships/slideLayout" Target="../slideLayouts/slideLayout141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49" Type="http://schemas.openxmlformats.org/officeDocument/2006/relationships/slideLayout" Target="../slideLayouts/slideLayout1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0"/>
          <p:cNvSpPr txBox="1">
            <a:spLocks noGrp="1"/>
          </p:cNvSpPr>
          <p:nvPr>
            <p:ph type="title"/>
          </p:nvPr>
        </p:nvSpPr>
        <p:spPr>
          <a:xfrm>
            <a:off x="388418" y="365125"/>
            <a:ext cx="114151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60"/>
          <p:cNvSpPr txBox="1">
            <a:spLocks noGrp="1"/>
          </p:cNvSpPr>
          <p:nvPr>
            <p:ph type="body" idx="1"/>
          </p:nvPr>
        </p:nvSpPr>
        <p:spPr>
          <a:xfrm>
            <a:off x="388418" y="1825625"/>
            <a:ext cx="1141516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60"/>
          <p:cNvSpPr txBox="1">
            <a:spLocks noGrp="1"/>
          </p:cNvSpPr>
          <p:nvPr>
            <p:ph type="dt" idx="10"/>
          </p:nvPr>
        </p:nvSpPr>
        <p:spPr>
          <a:xfrm>
            <a:off x="38841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60"/>
          <p:cNvSpPr txBox="1">
            <a:spLocks noGrp="1"/>
          </p:cNvSpPr>
          <p:nvPr>
            <p:ph type="sldNum" idx="12"/>
          </p:nvPr>
        </p:nvSpPr>
        <p:spPr>
          <a:xfrm>
            <a:off x="90603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bd838821fc_1_496"/>
          <p:cNvSpPr txBox="1">
            <a:spLocks noGrp="1"/>
          </p:cNvSpPr>
          <p:nvPr>
            <p:ph type="title"/>
          </p:nvPr>
        </p:nvSpPr>
        <p:spPr>
          <a:xfrm>
            <a:off x="388418" y="365125"/>
            <a:ext cx="11415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7" name="Google Shape;447;g3bd838821fc_1_496"/>
          <p:cNvSpPr txBox="1">
            <a:spLocks noGrp="1"/>
          </p:cNvSpPr>
          <p:nvPr>
            <p:ph type="body" idx="1"/>
          </p:nvPr>
        </p:nvSpPr>
        <p:spPr>
          <a:xfrm>
            <a:off x="388418" y="1825625"/>
            <a:ext cx="11415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8" name="Google Shape;448;g3bd838821fc_1_496"/>
          <p:cNvSpPr txBox="1">
            <a:spLocks noGrp="1"/>
          </p:cNvSpPr>
          <p:nvPr>
            <p:ph type="dt" idx="10"/>
          </p:nvPr>
        </p:nvSpPr>
        <p:spPr>
          <a:xfrm>
            <a:off x="38841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9" name="Google Shape;449;g3bd838821fc_1_4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0" name="Google Shape;450;g3bd838821fc_1_496"/>
          <p:cNvSpPr txBox="1">
            <a:spLocks noGrp="1"/>
          </p:cNvSpPr>
          <p:nvPr>
            <p:ph type="sldNum" idx="12"/>
          </p:nvPr>
        </p:nvSpPr>
        <p:spPr>
          <a:xfrm>
            <a:off x="9060382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3" r:id="rId40"/>
    <p:sldLayoutId id="2147483744" r:id="rId41"/>
    <p:sldLayoutId id="2147483745" r:id="rId42"/>
    <p:sldLayoutId id="2147483746" r:id="rId43"/>
    <p:sldLayoutId id="2147483747" r:id="rId44"/>
    <p:sldLayoutId id="2147483748" r:id="rId45"/>
    <p:sldLayoutId id="2147483749" r:id="rId46"/>
    <p:sldLayoutId id="2147483750" r:id="rId4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3bd8660eefd_2_1105"/>
          <p:cNvSpPr txBox="1">
            <a:spLocks noGrp="1"/>
          </p:cNvSpPr>
          <p:nvPr>
            <p:ph type="title"/>
          </p:nvPr>
        </p:nvSpPr>
        <p:spPr>
          <a:xfrm>
            <a:off x="388418" y="365125"/>
            <a:ext cx="11415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5" name="Google Shape;885;g3bd8660eefd_2_1105"/>
          <p:cNvSpPr txBox="1">
            <a:spLocks noGrp="1"/>
          </p:cNvSpPr>
          <p:nvPr>
            <p:ph type="body" idx="1"/>
          </p:nvPr>
        </p:nvSpPr>
        <p:spPr>
          <a:xfrm>
            <a:off x="388418" y="1825625"/>
            <a:ext cx="11415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6" name="Google Shape;886;g3bd8660eefd_2_1105"/>
          <p:cNvSpPr txBox="1">
            <a:spLocks noGrp="1"/>
          </p:cNvSpPr>
          <p:nvPr>
            <p:ph type="dt" idx="10"/>
          </p:nvPr>
        </p:nvSpPr>
        <p:spPr>
          <a:xfrm>
            <a:off x="38841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7" name="Google Shape;887;g3bd8660eefd_2_1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8" name="Google Shape;888;g3bd8660eefd_2_1105"/>
          <p:cNvSpPr txBox="1">
            <a:spLocks noGrp="1"/>
          </p:cNvSpPr>
          <p:nvPr>
            <p:ph type="sldNum" idx="12"/>
          </p:nvPr>
        </p:nvSpPr>
        <p:spPr>
          <a:xfrm>
            <a:off x="9060382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  <p:sldLayoutId id="2147483791" r:id="rId40"/>
    <p:sldLayoutId id="2147483792" r:id="rId41"/>
    <p:sldLayoutId id="2147483793" r:id="rId42"/>
    <p:sldLayoutId id="2147483794" r:id="rId43"/>
    <p:sldLayoutId id="2147483795" r:id="rId44"/>
    <p:sldLayoutId id="2147483796" r:id="rId45"/>
    <p:sldLayoutId id="2147483797" r:id="rId46"/>
    <p:sldLayoutId id="2147483798" r:id="rId47"/>
    <p:sldLayoutId id="2147483799" r:id="rId48"/>
    <p:sldLayoutId id="2147483800" r:id="rId49"/>
    <p:sldLayoutId id="2147483801" r:id="rId50"/>
    <p:sldLayoutId id="2147483802" r:id="rId51"/>
    <p:sldLayoutId id="2147483803" r:id="rId52"/>
    <p:sldLayoutId id="2147483804" r:id="rId5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doxa.fr/wp-content/uploads/2025/09/ICI-Ma-commune-mon-maire-et-moi-Volet-Environnement-Septembre-2025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1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2.png"/><Relationship Id="rId5" Type="http://schemas.openxmlformats.org/officeDocument/2006/relationships/image" Target="../media/image28.png"/><Relationship Id="rId10" Type="http://schemas.openxmlformats.org/officeDocument/2006/relationships/image" Target="../media/image46.png"/><Relationship Id="rId4" Type="http://schemas.openxmlformats.org/officeDocument/2006/relationships/image" Target="../media/image1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Google Shape;1320;g3c6e26eed2e_0_0" title="ILLUSTRATION_Grande_Consultation_Elus(1).jpg"/>
          <p:cNvPicPr preferRelativeResize="0"/>
          <p:nvPr/>
        </p:nvPicPr>
        <p:blipFill rotWithShape="1">
          <a:blip r:embed="rId3">
            <a:alphaModFix/>
          </a:blip>
          <a:srcRect t="42834"/>
          <a:stretch/>
        </p:blipFill>
        <p:spPr>
          <a:xfrm>
            <a:off x="0" y="2972753"/>
            <a:ext cx="12192000" cy="392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1" name="Google Shape;1321;g3c6e26eed2e_0_0" title="Logo_GC_Elu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5073" y="549003"/>
            <a:ext cx="3581855" cy="1717471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g3c6e26eed2e_0_0"/>
          <p:cNvSpPr txBox="1"/>
          <p:nvPr/>
        </p:nvSpPr>
        <p:spPr>
          <a:xfrm>
            <a:off x="544950" y="1450425"/>
            <a:ext cx="2201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rPr>
              <a:t>LE THINK TANK</a:t>
            </a:r>
            <a:endParaRPr sz="1400" b="0" i="0" u="none" strike="noStrike" cap="none">
              <a:solidFill>
                <a:srgbClr val="0009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rPr>
              <a:t>DE LA DÉCARBONATION</a:t>
            </a:r>
            <a:endParaRPr sz="1400" b="0" i="0" u="none" strike="noStrike" cap="none">
              <a:solidFill>
                <a:srgbClr val="0009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rPr>
              <a:t>DE L’ÉCONOMIE</a:t>
            </a:r>
            <a:endParaRPr sz="1400" b="0" i="0" u="none" strike="noStrike" cap="none">
              <a:solidFill>
                <a:srgbClr val="0009B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g3c6e26eed2e_0_0"/>
          <p:cNvSpPr/>
          <p:nvPr/>
        </p:nvSpPr>
        <p:spPr>
          <a:xfrm>
            <a:off x="0" y="0"/>
            <a:ext cx="2009700" cy="9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g3c6e26eed2e_0_0"/>
          <p:cNvSpPr txBox="1">
            <a:spLocks noGrp="1"/>
          </p:cNvSpPr>
          <p:nvPr>
            <p:ph type="title"/>
          </p:nvPr>
        </p:nvSpPr>
        <p:spPr>
          <a:xfrm>
            <a:off x="4305073" y="2330753"/>
            <a:ext cx="3582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sz="2000">
                <a:solidFill>
                  <a:srgbClr val="0009B5"/>
                </a:solidFill>
              </a:rPr>
              <a:t>Présentation des résultats</a:t>
            </a:r>
            <a:r>
              <a:rPr lang="fr-FR" sz="2000">
                <a:solidFill>
                  <a:srgbClr val="143795"/>
                </a:solidFill>
              </a:rPr>
              <a:t> </a:t>
            </a:r>
            <a:br>
              <a:rPr lang="fr-FR" sz="2000">
                <a:solidFill>
                  <a:srgbClr val="0009B5"/>
                </a:solidFill>
              </a:rPr>
            </a:br>
            <a:r>
              <a:rPr lang="fr-FR" sz="1600">
                <a:solidFill>
                  <a:srgbClr val="595959"/>
                </a:solidFill>
              </a:rPr>
              <a:t>12 février 2026</a:t>
            </a:r>
            <a:endParaRPr sz="2000">
              <a:solidFill>
                <a:srgbClr val="595959"/>
              </a:solidFill>
            </a:endParaRPr>
          </a:p>
        </p:txBody>
      </p:sp>
      <p:pic>
        <p:nvPicPr>
          <p:cNvPr id="1325" name="Google Shape;1325;g3c6e26eed2e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223" y="893800"/>
            <a:ext cx="2088680" cy="50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g3c6e26eed2e_0_0" descr="Image 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45951" y="717600"/>
            <a:ext cx="1719681" cy="869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7" name="Google Shape;1437;g3c7959a5042_0_457"/>
          <p:cNvCxnSpPr>
            <a:endCxn id="1438" idx="0"/>
          </p:cNvCxnSpPr>
          <p:nvPr/>
        </p:nvCxnSpPr>
        <p:spPr>
          <a:xfrm>
            <a:off x="6146834" y="4507377"/>
            <a:ext cx="1735200" cy="1020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39" name="Google Shape;1439;g3c7959a5042_0_457"/>
          <p:cNvCxnSpPr/>
          <p:nvPr/>
        </p:nvCxnSpPr>
        <p:spPr>
          <a:xfrm flipH="1">
            <a:off x="3813625" y="4538037"/>
            <a:ext cx="1706400" cy="1018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440" name="Google Shape;1440;g3c7959a5042_0_457" descr="Homme détective avec un remplissage un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6748" y="5517806"/>
            <a:ext cx="539011" cy="53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1" name="Google Shape;1441;g3c7959a5042_0_457" descr="Femme détective avec un remplissage un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0734" y="5503674"/>
            <a:ext cx="539011" cy="53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Google Shape;1438;g3c7959a5042_0_457" descr="Homme détective avec un remplissage un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2528" y="5527677"/>
            <a:ext cx="539011" cy="539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Google Shape;1442;g3c7959a5042_0_457"/>
          <p:cNvSpPr txBox="1">
            <a:spLocks noGrp="1"/>
          </p:cNvSpPr>
          <p:nvPr>
            <p:ph type="title"/>
          </p:nvPr>
        </p:nvSpPr>
        <p:spPr>
          <a:xfrm>
            <a:off x="1165250" y="308475"/>
            <a:ext cx="67554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32231"/>
              <a:buFont typeface="Arial"/>
              <a:buNone/>
            </a:pPr>
            <a:r>
              <a:rPr lang="fr-FR"/>
              <a:t>Etape #1: phase qualitative</a:t>
            </a:r>
            <a:endParaRPr sz="3300" b="0"/>
          </a:p>
        </p:txBody>
      </p:sp>
      <p:sp>
        <p:nvSpPr>
          <p:cNvPr id="1443" name="Google Shape;1443;g3c7959a5042_0_457"/>
          <p:cNvSpPr txBox="1">
            <a:spLocks noGrp="1"/>
          </p:cNvSpPr>
          <p:nvPr>
            <p:ph type="body" idx="1"/>
          </p:nvPr>
        </p:nvSpPr>
        <p:spPr>
          <a:xfrm>
            <a:off x="627600" y="3509198"/>
            <a:ext cx="10936800" cy="3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fr-FR" sz="1700" b="1">
                <a:solidFill>
                  <a:schemeClr val="lt1"/>
                </a:solidFill>
                <a:highlight>
                  <a:schemeClr val="dk2"/>
                </a:highlight>
              </a:rPr>
              <a:t>Une méthode éprouvée à la suite des différentes « </a:t>
            </a:r>
            <a:r>
              <a:rPr lang="fr-FR" sz="1700" b="1" i="1">
                <a:solidFill>
                  <a:schemeClr val="lt1"/>
                </a:solidFill>
                <a:highlight>
                  <a:schemeClr val="dk2"/>
                </a:highlight>
              </a:rPr>
              <a:t>Grandes Consultations </a:t>
            </a:r>
            <a:r>
              <a:rPr lang="fr-FR" sz="1700" b="1">
                <a:solidFill>
                  <a:schemeClr val="lt1"/>
                </a:solidFill>
                <a:highlight>
                  <a:schemeClr val="dk2"/>
                </a:highlight>
              </a:rPr>
              <a:t>» menées par les Shifters :</a:t>
            </a:r>
            <a:endParaRPr sz="1700" b="1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pic>
        <p:nvPicPr>
          <p:cNvPr id="1445" name="Google Shape;1445;g3c7959a5042_0_457" descr="Porte-bloc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62327" y="546096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g3c7959a5042_0_457" descr="Utilisateurs avec un remplissage un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1240" y="3980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g3c7959a5042_0_457" descr="Femme détective avec un remplissage u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50509" y="5831901"/>
            <a:ext cx="539011" cy="53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g3c7959a5042_0_457" descr="Homme détective avec un remplissage uni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03609" y="5831901"/>
            <a:ext cx="539011" cy="53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g3c7959a5042_0_457" descr="Femme détective avec un remplissage u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82033" y="5838966"/>
            <a:ext cx="539011" cy="53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g3c7959a5042_0_457" descr="Homme détective avec un remplissage uni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60456" y="5846033"/>
            <a:ext cx="539011" cy="53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g3c7959a5042_0_457" descr="Femme détective avec un remplissage u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34414" y="5838967"/>
            <a:ext cx="539011" cy="539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Google Shape;1452;g3c7959a5042_0_457"/>
          <p:cNvSpPr/>
          <p:nvPr/>
        </p:nvSpPr>
        <p:spPr>
          <a:xfrm>
            <a:off x="2625332" y="4103509"/>
            <a:ext cx="2139000" cy="696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support d’entretien semi-directif unique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3" name="Google Shape;1453;g3c7959a5042_0_457"/>
          <p:cNvSpPr/>
          <p:nvPr/>
        </p:nvSpPr>
        <p:spPr>
          <a:xfrm>
            <a:off x="4630168" y="5251892"/>
            <a:ext cx="2349900" cy="832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comité de pilotage bénévole aux profils divers et complémentaires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4" name="Google Shape;1454;g3c7959a5042_0_457"/>
          <p:cNvSpPr/>
          <p:nvPr/>
        </p:nvSpPr>
        <p:spPr>
          <a:xfrm>
            <a:off x="7102174" y="4091405"/>
            <a:ext cx="2464500" cy="832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équipe de Shifters interviewers motivés et répartis sur toute France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5" name="Google Shape;1455;g3c7959a5042_0_457"/>
          <p:cNvCxnSpPr/>
          <p:nvPr/>
        </p:nvCxnSpPr>
        <p:spPr>
          <a:xfrm rot="10800000">
            <a:off x="5848440" y="4752163"/>
            <a:ext cx="0" cy="5166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56" name="Google Shape;1456;g3c7959a5042_0_457"/>
          <p:cNvSpPr txBox="1"/>
          <p:nvPr/>
        </p:nvSpPr>
        <p:spPr>
          <a:xfrm>
            <a:off x="627600" y="1359939"/>
            <a:ext cx="7579200" cy="17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Objectifs 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7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355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AutoNum type="arabicPeriod"/>
            </a:pPr>
            <a:r>
              <a:rPr lang="fr-FR" sz="17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Cerner les motivations et les freins pour construire un questionnaire pertinent pour la phase quantitative</a:t>
            </a:r>
            <a:endParaRPr/>
          </a:p>
          <a:p>
            <a:pPr marL="463550" marR="0" lvl="0" indent="-234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355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AutoNum type="arabicPeriod"/>
            </a:pPr>
            <a:r>
              <a:rPr lang="fr-FR" sz="17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Disposer de contenus pour nuancer ou valider les résultats issus de la phase quantitative</a:t>
            </a:r>
            <a:endParaRPr sz="1700" b="1" i="0" u="none" strike="noStrike" cap="none">
              <a:solidFill>
                <a:schemeClr val="lt1"/>
              </a:solidFill>
              <a:highlight>
                <a:schemeClr val="dk2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3" name="Google Shape;1463;g3c7959a5042_0_9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02882"/>
            <a:ext cx="6372358" cy="5602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64" name="Google Shape;1464;g3c7959a5042_0_918"/>
          <p:cNvSpPr txBox="1"/>
          <p:nvPr/>
        </p:nvSpPr>
        <p:spPr>
          <a:xfrm>
            <a:off x="3719918" y="2478591"/>
            <a:ext cx="44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F091B9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g3c7959a5042_0_918"/>
          <p:cNvSpPr txBox="1"/>
          <p:nvPr/>
        </p:nvSpPr>
        <p:spPr>
          <a:xfrm>
            <a:off x="6868469" y="2663241"/>
            <a:ext cx="4648200" cy="2513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2000" rIns="91425" bIns="72000" anchor="ctr" anchorCtr="0">
            <a:sp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›"/>
            </a:pPr>
            <a:r>
              <a:rPr lang="fr-FR" sz="17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36 interviewers</a:t>
            </a:r>
            <a:r>
              <a:rPr lang="fr-FR" sz="17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actifs et formés</a:t>
            </a:r>
            <a:endParaRPr sz="17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›"/>
            </a:pPr>
            <a:r>
              <a:rPr lang="fr-FR" sz="17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109 entretiens</a:t>
            </a:r>
            <a:r>
              <a:rPr lang="fr-FR" sz="17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semi-directifs menés sur 3 mois </a:t>
            </a:r>
            <a:r>
              <a:rPr lang="fr-FR" sz="17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(juin-août 2025)</a:t>
            </a:r>
            <a:endParaRPr/>
          </a:p>
          <a:p>
            <a:pPr marL="285750" marR="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›"/>
            </a:pPr>
            <a:r>
              <a:rPr lang="fr-FR" sz="17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Principalement des maires</a:t>
            </a:r>
            <a:r>
              <a:rPr lang="fr-FR" sz="1700" b="1">
                <a:solidFill>
                  <a:schemeClr val="dk2"/>
                </a:solidFill>
              </a:rPr>
              <a:t>; </a:t>
            </a:r>
            <a:r>
              <a:rPr lang="fr-FR" sz="17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grande diversité</a:t>
            </a:r>
            <a:r>
              <a:rPr lang="fr-FR" sz="17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de typologie d’élus et de territoires</a:t>
            </a:r>
            <a:endParaRPr sz="1700" b="1" i="0" u="none" strike="noStrike" cap="none">
              <a:solidFill>
                <a:schemeClr val="lt1"/>
              </a:solidFill>
              <a:highlight>
                <a:schemeClr val="dk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Google Shape;1466;g3c7959a5042_0_918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72141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fr-FR" sz="3200"/>
              <a:t>Etape #1: phase qualitative</a:t>
            </a:r>
            <a:endParaRPr sz="3500" b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29ACFD-124A-4B9D-A5FE-3DD062A636F3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3c7959a5042_0_1365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fr-FR" sz="32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Etape #2 : Phase quantitative</a:t>
            </a:r>
            <a:endParaRPr sz="3200"/>
          </a:p>
        </p:txBody>
      </p:sp>
      <p:pic>
        <p:nvPicPr>
          <p:cNvPr id="1473" name="Google Shape;1473;g3c7959a5042_0_13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825" y="1512538"/>
            <a:ext cx="912250" cy="9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g3c7959a5042_0_13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825" y="4310250"/>
            <a:ext cx="912250" cy="9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g3c7959a5042_0_1365"/>
          <p:cNvSpPr txBox="1"/>
          <p:nvPr/>
        </p:nvSpPr>
        <p:spPr>
          <a:xfrm>
            <a:off x="1758725" y="1513600"/>
            <a:ext cx="45078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7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Questionnaire</a:t>
            </a:r>
            <a:r>
              <a:rPr lang="fr-FR" sz="17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en ligne ouvert du 13 octobre 2025 au 7 janvier 2026 via le logiciel Sphinx</a:t>
            </a:r>
            <a:endParaRPr sz="17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6" name="Google Shape;1476;g3c7959a5042_0_1365"/>
          <p:cNvSpPr txBox="1"/>
          <p:nvPr/>
        </p:nvSpPr>
        <p:spPr>
          <a:xfrm>
            <a:off x="1758725" y="4320713"/>
            <a:ext cx="48438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7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Diffusion</a:t>
            </a:r>
            <a:r>
              <a:rPr lang="fr-FR" sz="17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massive via le réseau des bénévoles Shifters : mailing, sollicitations directes</a:t>
            </a:r>
            <a:endParaRPr sz="17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7" name="Google Shape;1477;g3c7959a5042_0_13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49511" y="5432586"/>
            <a:ext cx="1976175" cy="1001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Google Shape;1478;g3c7959a5042_0_13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5245" y="3041813"/>
            <a:ext cx="3724687" cy="6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" name="Google Shape;1484;g3c7959a5042_0_18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825" y="1458349"/>
            <a:ext cx="912250" cy="917213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Google Shape;1485;g3c7959a5042_0_1814"/>
          <p:cNvSpPr txBox="1"/>
          <p:nvPr/>
        </p:nvSpPr>
        <p:spPr>
          <a:xfrm>
            <a:off x="1758725" y="1547500"/>
            <a:ext cx="5653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7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Relais</a:t>
            </a:r>
            <a:r>
              <a:rPr lang="fr-FR"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via des associations d’élus nationales et locales, présence au Congrès des maires</a:t>
            </a:r>
            <a:endParaRPr sz="20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6" name="Google Shape;1486;g3c7959a5042_0_18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5109" y="3202540"/>
            <a:ext cx="2299605" cy="122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g3c7959a5042_0_18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8488" y="3283236"/>
            <a:ext cx="1991549" cy="106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Google Shape;1488;g3c7959a5042_0_18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91628" y="3574037"/>
            <a:ext cx="2922563" cy="482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9" name="Google Shape;1489;g3c7959a5042_0_18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91818" y="4883611"/>
            <a:ext cx="1895414" cy="95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g3c7959a5042_0_18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9537" y="4883610"/>
            <a:ext cx="1921068" cy="95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g3c7959a5042_0_18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96000" y="4679539"/>
            <a:ext cx="2154676" cy="126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g3c7959a5042_0_18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13451" y="4785209"/>
            <a:ext cx="2409773" cy="1050582"/>
          </a:xfrm>
          <a:prstGeom prst="rect">
            <a:avLst/>
          </a:prstGeom>
          <a:noFill/>
          <a:ln>
            <a:noFill/>
          </a:ln>
        </p:spPr>
      </p:pic>
      <p:sp>
        <p:nvSpPr>
          <p:cNvPr id="1494" name="Google Shape;1494;g3c7959a5042_0_1814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fr-FR" sz="32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Etape #2 : Phase quantitative</a:t>
            </a:r>
            <a:endParaRPr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3c6e26eed2e_4_0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fr-FR"/>
              <a:t>Structure de l’échantillon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38461"/>
              <a:buFont typeface="Arial"/>
              <a:buNone/>
            </a:pPr>
            <a:r>
              <a:rPr lang="fr-FR" sz="2600"/>
              <a:t>Plus de 3000 réponses, dont 2916 réponses complètes dont 950 maires</a:t>
            </a:r>
            <a:endParaRPr sz="2600"/>
          </a:p>
        </p:txBody>
      </p:sp>
      <p:pic>
        <p:nvPicPr>
          <p:cNvPr id="1501" name="Google Shape;1501;g3c6e26eed2e_4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250" y="1358975"/>
            <a:ext cx="2787651" cy="2732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2" name="Google Shape;1502;g3c6e26eed2e_4_0"/>
          <p:cNvCxnSpPr/>
          <p:nvPr/>
        </p:nvCxnSpPr>
        <p:spPr>
          <a:xfrm rot="10800000" flipH="1">
            <a:off x="238125" y="4190838"/>
            <a:ext cx="11557800" cy="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3" name="Google Shape;1503;g3c6e26eed2e_4_0"/>
          <p:cNvCxnSpPr/>
          <p:nvPr/>
        </p:nvCxnSpPr>
        <p:spPr>
          <a:xfrm>
            <a:off x="4855350" y="1590913"/>
            <a:ext cx="26100" cy="515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04" name="Google Shape;1504;g3c6e26eed2e_4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5525" y="1652907"/>
            <a:ext cx="7005750" cy="241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g3c6e26eed2e_4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351338"/>
            <a:ext cx="4550551" cy="2339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g3c6e26eed2e_4_0"/>
          <p:cNvPicPr preferRelativeResize="0"/>
          <p:nvPr/>
        </p:nvPicPr>
        <p:blipFill rotWithShape="1">
          <a:blip r:embed="rId6">
            <a:alphaModFix/>
          </a:blip>
          <a:srcRect l="10324" r="8447"/>
          <a:stretch/>
        </p:blipFill>
        <p:spPr>
          <a:xfrm>
            <a:off x="5483189" y="4321800"/>
            <a:ext cx="5547152" cy="2354251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g3c6e26eed2e_4_0"/>
          <p:cNvSpPr txBox="1">
            <a:spLocks noGrp="1"/>
          </p:cNvSpPr>
          <p:nvPr>
            <p:ph type="body" idx="1"/>
          </p:nvPr>
        </p:nvSpPr>
        <p:spPr>
          <a:xfrm>
            <a:off x="10055200" y="4880779"/>
            <a:ext cx="1916700" cy="11844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300" b="1">
                <a:solidFill>
                  <a:srgbClr val="0009B5"/>
                </a:solidFill>
              </a:rPr>
              <a:t>Redressement statistique sur la base du nombre d’élus par taille de la commune</a:t>
            </a:r>
            <a:endParaRPr sz="1100" b="1">
              <a:solidFill>
                <a:schemeClr val="dk2"/>
              </a:solidFill>
            </a:endParaRPr>
          </a:p>
        </p:txBody>
      </p:sp>
      <p:sp>
        <p:nvSpPr>
          <p:cNvPr id="1508" name="Google Shape;1508;g3c6e26eed2e_4_0"/>
          <p:cNvSpPr/>
          <p:nvPr/>
        </p:nvSpPr>
        <p:spPr>
          <a:xfrm>
            <a:off x="9623575" y="4369500"/>
            <a:ext cx="431700" cy="22221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g3c6e26eed2e_4_0"/>
          <p:cNvSpPr/>
          <p:nvPr/>
        </p:nvSpPr>
        <p:spPr>
          <a:xfrm>
            <a:off x="5162675" y="2224900"/>
            <a:ext cx="143700" cy="3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3c2de046652_0_20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02</a:t>
            </a:r>
            <a:endParaRPr/>
          </a:p>
        </p:txBody>
      </p:sp>
      <p:sp>
        <p:nvSpPr>
          <p:cNvPr id="1516" name="Google Shape;1516;g3c2de046652_0_20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Enseignements clés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1" name="Google Shape;1521;g3c7959a5042_0_2267"/>
          <p:cNvPicPr preferRelativeResize="0"/>
          <p:nvPr/>
        </p:nvPicPr>
        <p:blipFill rotWithShape="1">
          <a:blip r:embed="rId3">
            <a:alphaModFix/>
          </a:blip>
          <a:srcRect b="13897"/>
          <a:stretch/>
        </p:blipFill>
        <p:spPr>
          <a:xfrm>
            <a:off x="1574376" y="3174309"/>
            <a:ext cx="8182524" cy="3375217"/>
          </a:xfrm>
          <a:prstGeom prst="rect">
            <a:avLst/>
          </a:prstGeom>
          <a:noFill/>
          <a:ln>
            <a:noFill/>
          </a:ln>
        </p:spPr>
      </p:pic>
      <p:sp>
        <p:nvSpPr>
          <p:cNvPr id="1522" name="Google Shape;1522;g3c7959a5042_0_2267"/>
          <p:cNvSpPr txBox="1">
            <a:spLocks noGrp="1"/>
          </p:cNvSpPr>
          <p:nvPr>
            <p:ph type="title"/>
          </p:nvPr>
        </p:nvSpPr>
        <p:spPr>
          <a:xfrm>
            <a:off x="1165251" y="308474"/>
            <a:ext cx="68409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Arial"/>
              <a:buNone/>
            </a:pPr>
            <a:r>
              <a:rPr lang="fr-FR" sz="2840"/>
              <a:t>Enseignement #1 : </a:t>
            </a:r>
            <a:endParaRPr sz="284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Arial"/>
              <a:buNone/>
            </a:pPr>
            <a:r>
              <a:rPr lang="fr-FR" sz="2840"/>
              <a:t>La transition, une préoccupation centrale</a:t>
            </a:r>
            <a:endParaRPr sz="2840"/>
          </a:p>
        </p:txBody>
      </p:sp>
      <p:sp>
        <p:nvSpPr>
          <p:cNvPr id="1524" name="Google Shape;1524;g3c7959a5042_0_2267"/>
          <p:cNvSpPr txBox="1"/>
          <p:nvPr/>
        </p:nvSpPr>
        <p:spPr>
          <a:xfrm>
            <a:off x="117625" y="3691886"/>
            <a:ext cx="343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 changement climatique</a:t>
            </a:r>
            <a:endParaRPr sz="1800" b="1" i="1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g3c7959a5042_0_2267"/>
          <p:cNvSpPr txBox="1"/>
          <p:nvPr/>
        </p:nvSpPr>
        <p:spPr>
          <a:xfrm>
            <a:off x="275280" y="5048025"/>
            <a:ext cx="32727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La dépendance nationale aux énergies fossiles</a:t>
            </a:r>
            <a:endParaRPr sz="1800" b="1" i="1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g3c7959a5042_0_2267"/>
          <p:cNvSpPr/>
          <p:nvPr/>
        </p:nvSpPr>
        <p:spPr>
          <a:xfrm rot="-5400000">
            <a:off x="6113494" y="919013"/>
            <a:ext cx="226500" cy="50316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g3c7959a5042_0_2267"/>
          <p:cNvSpPr/>
          <p:nvPr/>
        </p:nvSpPr>
        <p:spPr>
          <a:xfrm rot="-5400000">
            <a:off x="5640547" y="2931286"/>
            <a:ext cx="210000" cy="40692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g3c7959a5042_0_2267"/>
          <p:cNvSpPr txBox="1"/>
          <p:nvPr/>
        </p:nvSpPr>
        <p:spPr>
          <a:xfrm>
            <a:off x="5845570" y="2856677"/>
            <a:ext cx="79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87 %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g3c7959a5042_0_2267"/>
          <p:cNvSpPr txBox="1"/>
          <p:nvPr/>
        </p:nvSpPr>
        <p:spPr>
          <a:xfrm>
            <a:off x="5346986" y="4399189"/>
            <a:ext cx="79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70 %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g3c7959a5042_0_2267"/>
          <p:cNvSpPr txBox="1">
            <a:spLocks noGrp="1"/>
          </p:cNvSpPr>
          <p:nvPr>
            <p:ph type="body" idx="1"/>
          </p:nvPr>
        </p:nvSpPr>
        <p:spPr>
          <a:xfrm>
            <a:off x="1165250" y="1538563"/>
            <a:ext cx="66591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fr-FR" sz="1800" b="1" i="1">
                <a:solidFill>
                  <a:schemeClr val="dk2"/>
                </a:solidFill>
              </a:rPr>
              <a:t>Dans quelle mesure les enjeux énergie-climat vous préoccupent-ils personnellement ?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531" name="Google Shape;1531;g3c7959a5042_0_2267"/>
          <p:cNvPicPr preferRelativeResize="0"/>
          <p:nvPr/>
        </p:nvPicPr>
        <p:blipFill rotWithShape="1">
          <a:blip r:embed="rId3">
            <a:alphaModFix/>
          </a:blip>
          <a:srcRect l="26013" t="88330"/>
          <a:stretch/>
        </p:blipFill>
        <p:spPr>
          <a:xfrm>
            <a:off x="1165250" y="2241135"/>
            <a:ext cx="8057674" cy="608852"/>
          </a:xfrm>
          <a:prstGeom prst="rect">
            <a:avLst/>
          </a:prstGeom>
          <a:noFill/>
          <a:ln>
            <a:noFill/>
          </a:ln>
        </p:spPr>
      </p:pic>
      <p:sp>
        <p:nvSpPr>
          <p:cNvPr id="1532" name="Google Shape;1532;g3c7959a5042_0_2267"/>
          <p:cNvSpPr/>
          <p:nvPr/>
        </p:nvSpPr>
        <p:spPr>
          <a:xfrm>
            <a:off x="436880" y="4399189"/>
            <a:ext cx="9499500" cy="167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g3c7959a5042_0_2267"/>
          <p:cNvSpPr/>
          <p:nvPr/>
        </p:nvSpPr>
        <p:spPr>
          <a:xfrm>
            <a:off x="436880" y="2890009"/>
            <a:ext cx="9499500" cy="146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g3c7959a5042_0_2267"/>
          <p:cNvSpPr/>
          <p:nvPr/>
        </p:nvSpPr>
        <p:spPr>
          <a:xfrm>
            <a:off x="436880" y="5825720"/>
            <a:ext cx="9499500" cy="82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5" name="Google Shape;1535;g3c7959a5042_0_22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500" y="2241125"/>
            <a:ext cx="9666276" cy="447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g3c6e26eed2e_6_43"/>
          <p:cNvSpPr txBox="1">
            <a:spLocks noGrp="1"/>
          </p:cNvSpPr>
          <p:nvPr>
            <p:ph type="body" idx="1"/>
          </p:nvPr>
        </p:nvSpPr>
        <p:spPr>
          <a:xfrm>
            <a:off x="602500" y="5325726"/>
            <a:ext cx="10809900" cy="108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  <a:t>Il n’y a pas de « backlash écologique » chez les élus locaux.</a:t>
            </a:r>
            <a:r>
              <a:rPr lang="fr-FR" sz="1800" b="1">
                <a:solidFill>
                  <a:srgbClr val="0009B5"/>
                </a:solidFill>
              </a:rPr>
              <a:t> </a:t>
            </a:r>
            <a:endParaRPr sz="1800" b="1">
              <a:solidFill>
                <a:srgbClr val="0009B5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800" b="1">
                <a:solidFill>
                  <a:srgbClr val="0009B5"/>
                </a:solidFill>
              </a:rPr>
              <a:t>La transition énergétique et climatique est pour eux une préoccupation centrale, </a:t>
            </a:r>
            <a:endParaRPr sz="1800" b="1">
              <a:solidFill>
                <a:srgbClr val="0009B5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800" b="1">
                <a:solidFill>
                  <a:srgbClr val="0009B5"/>
                </a:solidFill>
              </a:rPr>
              <a:t>et un enjeu prioritaire du prochain mandat.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1541" name="Google Shape;1541;g3c6e26eed2e_6_43"/>
          <p:cNvSpPr txBox="1">
            <a:spLocks noGrp="1"/>
          </p:cNvSpPr>
          <p:nvPr>
            <p:ph type="title"/>
          </p:nvPr>
        </p:nvSpPr>
        <p:spPr>
          <a:xfrm>
            <a:off x="1165251" y="308474"/>
            <a:ext cx="68409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Arial"/>
              <a:buNone/>
            </a:pPr>
            <a:r>
              <a:rPr lang="fr-FR" sz="2840"/>
              <a:t>Enseignement #1 : </a:t>
            </a:r>
            <a:endParaRPr sz="284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Arial"/>
              <a:buNone/>
            </a:pPr>
            <a:r>
              <a:rPr lang="fr-FR" sz="2840"/>
              <a:t>La transition, une préoccupation centrale</a:t>
            </a:r>
            <a:endParaRPr sz="2840"/>
          </a:p>
        </p:txBody>
      </p:sp>
      <p:sp>
        <p:nvSpPr>
          <p:cNvPr id="1543" name="Google Shape;1543;g3c6e26eed2e_6_43"/>
          <p:cNvSpPr txBox="1">
            <a:spLocks noGrp="1"/>
          </p:cNvSpPr>
          <p:nvPr>
            <p:ph type="body" idx="1"/>
          </p:nvPr>
        </p:nvSpPr>
        <p:spPr>
          <a:xfrm>
            <a:off x="531950" y="1658877"/>
            <a:ext cx="7644300" cy="12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  <a:t>53 %</a:t>
            </a:r>
            <a:r>
              <a:rPr lang="fr-FR">
                <a:solidFill>
                  <a:schemeClr val="dk2"/>
                </a:solidFill>
              </a:rPr>
              <a:t> </a:t>
            </a:r>
            <a:r>
              <a:rPr lang="fr-FR" sz="2000">
                <a:solidFill>
                  <a:schemeClr val="dk2"/>
                </a:solidFill>
              </a:rPr>
              <a:t>des élus municipaux citent la préservation de l’environnement comme l’un des trois enjeux prioritaires de leur mandat.</a:t>
            </a:r>
            <a:endParaRPr sz="2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2"/>
                </a:solidFill>
              </a:rPr>
              <a:t>Cette proportion monte à près de </a:t>
            </a:r>
            <a: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  <a:t>70 %</a:t>
            </a:r>
            <a:r>
              <a:rPr lang="fr-FR" sz="2000">
                <a:solidFill>
                  <a:schemeClr val="dk2"/>
                </a:solidFill>
              </a:rPr>
              <a:t> pour le prochain mandat.</a:t>
            </a:r>
            <a:endParaRPr sz="2000">
              <a:solidFill>
                <a:schemeClr val="dk2"/>
              </a:solidFill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graphicFrame>
        <p:nvGraphicFramePr>
          <p:cNvPr id="1544" name="Google Shape;1544;g3c6e26eed2e_6_43"/>
          <p:cNvGraphicFramePr/>
          <p:nvPr/>
        </p:nvGraphicFramePr>
        <p:xfrm>
          <a:off x="602500" y="3067791"/>
          <a:ext cx="10809750" cy="1898650"/>
        </p:xfrm>
        <a:graphic>
          <a:graphicData uri="http://schemas.openxmlformats.org/drawingml/2006/table">
            <a:tbl>
              <a:tblPr>
                <a:noFill/>
                <a:tableStyleId>{A822BB94-34DA-4518-B30C-FB145CC6C2BD}</a:tableStyleId>
              </a:tblPr>
              <a:tblGrid>
                <a:gridCol w="167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4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4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4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49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0525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/>
                    </a:p>
                  </a:txBody>
                  <a:tcPr marL="63500" marR="63500" marT="63500" marB="63500" anchor="ctr">
                    <a:solidFill>
                      <a:srgbClr val="C5EAFF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Pourcentage des répondants citant “La préservation de l’environnement” comme l’un des trois enjeux les plus importants du mandat.</a:t>
                      </a:r>
                      <a:endParaRPr sz="1500"/>
                    </a:p>
                  </a:txBody>
                  <a:tcPr marL="63500" marR="63500" marT="63500" marB="63500" anchor="ctr">
                    <a:solidFill>
                      <a:srgbClr val="C5EA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Total</a:t>
                      </a:r>
                      <a:endParaRPr sz="1500"/>
                    </a:p>
                  </a:txBody>
                  <a:tcPr marL="63500" marR="63500" marT="63500" marB="63500" anchor="ctr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Très à gauche</a:t>
                      </a:r>
                      <a:endParaRPr sz="1500"/>
                    </a:p>
                  </a:txBody>
                  <a:tcPr marL="63500" marR="63500" marT="63500" marB="63500" anchor="ctr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À gauche</a:t>
                      </a:r>
                      <a:endParaRPr sz="1500"/>
                    </a:p>
                  </a:txBody>
                  <a:tcPr marL="63500" marR="63500" marT="63500" marB="63500" anchor="ctr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Centre</a:t>
                      </a:r>
                      <a:endParaRPr sz="1500"/>
                    </a:p>
                  </a:txBody>
                  <a:tcPr marL="63500" marR="63500" marT="63500" marB="63500" anchor="ctr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Droite</a:t>
                      </a:r>
                      <a:endParaRPr sz="1500"/>
                    </a:p>
                  </a:txBody>
                  <a:tcPr marL="63500" marR="63500" marT="63500" marB="63500" anchor="ctr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Très à droite</a:t>
                      </a:r>
                      <a:endParaRPr sz="1500"/>
                    </a:p>
                  </a:txBody>
                  <a:tcPr marL="63500" marR="63500" marT="63500" marB="63500" anchor="ctr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Autre</a:t>
                      </a:r>
                      <a:endParaRPr sz="1500">
                        <a:highlight>
                          <a:srgbClr val="C5EAFF"/>
                        </a:highlight>
                      </a:endParaRPr>
                    </a:p>
                  </a:txBody>
                  <a:tcPr marL="63500" marR="63500" marT="63500" marB="63500" anchor="ctr">
                    <a:solidFill>
                      <a:srgbClr val="C5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Mandat actuel</a:t>
                      </a:r>
                      <a:endParaRPr sz="1500"/>
                    </a:p>
                  </a:txBody>
                  <a:tcPr marL="63500" marR="63500" marT="63500" marB="63500" anchor="ctr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53 %</a:t>
                      </a:r>
                      <a:endParaRPr sz="150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51 %</a:t>
                      </a:r>
                      <a:endParaRPr sz="150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57 %</a:t>
                      </a:r>
                      <a:endParaRPr sz="150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51 %</a:t>
                      </a:r>
                      <a:endParaRPr sz="150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48 %</a:t>
                      </a:r>
                      <a:endParaRPr sz="150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47 %</a:t>
                      </a:r>
                      <a:endParaRPr sz="150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60 %</a:t>
                      </a:r>
                      <a:endParaRPr sz="1500"/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Prochain mandat</a:t>
                      </a:r>
                      <a:endParaRPr sz="1500"/>
                    </a:p>
                  </a:txBody>
                  <a:tcPr marL="63500" marR="63500" marT="63500" marB="63500" anchor="ctr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69 %</a:t>
                      </a:r>
                      <a:endParaRPr sz="150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70 %</a:t>
                      </a:r>
                      <a:endParaRPr sz="150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80 %</a:t>
                      </a:r>
                      <a:endParaRPr sz="150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72 %</a:t>
                      </a:r>
                      <a:endParaRPr sz="150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55 %</a:t>
                      </a:r>
                      <a:endParaRPr sz="150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71 %</a:t>
                      </a:r>
                      <a:endParaRPr sz="150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500"/>
                        <a:t>64 %</a:t>
                      </a:r>
                      <a:endParaRPr sz="1500"/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3c42cbd417f_1_14"/>
          <p:cNvSpPr txBox="1">
            <a:spLocks noGrp="1"/>
          </p:cNvSpPr>
          <p:nvPr>
            <p:ph type="body" idx="1"/>
          </p:nvPr>
        </p:nvSpPr>
        <p:spPr>
          <a:xfrm>
            <a:off x="410975" y="2063450"/>
            <a:ext cx="11235600" cy="3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  <a:t>Plus de 99 %</a:t>
            </a:r>
            <a:r>
              <a:rPr lang="fr-FR" sz="2000">
                <a:solidFill>
                  <a:schemeClr val="dk2"/>
                </a:solidFill>
              </a:rPr>
              <a:t> des répondants déclarent avoir perçu au moins un phénomène climatique sur leur territoire.</a:t>
            </a:r>
            <a:endParaRPr sz="20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  <a:t>Plus de la moitié des répondants</a:t>
            </a:r>
            <a:r>
              <a:rPr lang="fr-FR" sz="2000">
                <a:solidFill>
                  <a:schemeClr val="dk2"/>
                </a:solidFill>
              </a:rPr>
              <a:t> citent les canicules, la sécheresse et les pénuries d'eau, les tempêtes et vents violents, les inondations et fortes précipitations.</a:t>
            </a:r>
            <a:endParaRPr sz="2000">
              <a:solidFill>
                <a:schemeClr val="dk2"/>
              </a:solidFill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fr-FR" sz="2000">
                <a:solidFill>
                  <a:schemeClr val="dk2"/>
                </a:solidFill>
              </a:rPr>
              <a:t>Parmi les phénomènes les plus susceptibles de s’aggraver à l’avenir, les répondants citent également le changement de la biodiversité.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550" name="Google Shape;1550;g3c42cbd417f_1_14"/>
          <p:cNvSpPr txBox="1"/>
          <p:nvPr/>
        </p:nvSpPr>
        <p:spPr>
          <a:xfrm>
            <a:off x="1267450" y="4523575"/>
            <a:ext cx="32118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1800" b="1" i="1">
                <a:solidFill>
                  <a:schemeClr val="accent1"/>
                </a:solidFill>
              </a:rPr>
              <a:t>   « On le vit déjà : sécheresse, canicules, orages, etc. On ne peut pas dire que le dérèglement, c’est pour demain. »</a:t>
            </a:r>
            <a:endParaRPr sz="1800" b="1" i="1">
              <a:solidFill>
                <a:schemeClr val="accent1"/>
              </a:solidFill>
            </a:endParaRPr>
          </a:p>
        </p:txBody>
      </p:sp>
      <p:sp>
        <p:nvSpPr>
          <p:cNvPr id="1551" name="Google Shape;1551;g3c42cbd417f_1_14"/>
          <p:cNvSpPr txBox="1"/>
          <p:nvPr/>
        </p:nvSpPr>
        <p:spPr>
          <a:xfrm>
            <a:off x="9647675" y="4511575"/>
            <a:ext cx="2544300" cy="17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1800" b="1" i="1">
                <a:solidFill>
                  <a:schemeClr val="accent1"/>
                </a:solidFill>
              </a:rPr>
              <a:t>« On n’est plus dans l’anticipation, on gère déjà les conséquences. »</a:t>
            </a:r>
            <a:endParaRPr sz="1800" b="1" i="1">
              <a:solidFill>
                <a:schemeClr val="accent1"/>
              </a:solidFill>
            </a:endParaRPr>
          </a:p>
        </p:txBody>
      </p:sp>
      <p:pic>
        <p:nvPicPr>
          <p:cNvPr id="1552" name="Google Shape;1552;g3c42cbd417f_1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8182" y="4926875"/>
            <a:ext cx="929500" cy="9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g3c42cbd417f_1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4352" y="4926875"/>
            <a:ext cx="929500" cy="9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Google Shape;1554;g3c42cbd417f_1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268" y="4926869"/>
            <a:ext cx="929500" cy="9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5" name="Google Shape;1555;g3c42cbd417f_1_14"/>
          <p:cNvSpPr txBox="1"/>
          <p:nvPr/>
        </p:nvSpPr>
        <p:spPr>
          <a:xfrm>
            <a:off x="5658950" y="4682875"/>
            <a:ext cx="29637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1800" b="1" i="1">
                <a:solidFill>
                  <a:schemeClr val="accent1"/>
                </a:solidFill>
              </a:rPr>
              <a:t>« Les nappes descendent, les ruisseaux sont secs, c’est la première fois que je vois ça en 40 ans. »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556" name="Google Shape;1556;g3c42cbd417f_1_14"/>
          <p:cNvSpPr txBox="1">
            <a:spLocks noGrp="1"/>
          </p:cNvSpPr>
          <p:nvPr>
            <p:ph type="title"/>
          </p:nvPr>
        </p:nvSpPr>
        <p:spPr>
          <a:xfrm>
            <a:off x="1165251" y="308474"/>
            <a:ext cx="68409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Arial"/>
              <a:buNone/>
            </a:pPr>
            <a:r>
              <a:rPr lang="fr-FR" sz="2840"/>
              <a:t>Enseignement #1 : </a:t>
            </a:r>
            <a:endParaRPr sz="284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Arial"/>
              <a:buNone/>
            </a:pPr>
            <a:r>
              <a:rPr lang="fr-FR" sz="2840"/>
              <a:t>La transition, une préoccupation centrale</a:t>
            </a:r>
            <a:endParaRPr sz="284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3c42cbd417f_1_112"/>
          <p:cNvSpPr txBox="1">
            <a:spLocks noGrp="1"/>
          </p:cNvSpPr>
          <p:nvPr>
            <p:ph type="title"/>
          </p:nvPr>
        </p:nvSpPr>
        <p:spPr>
          <a:xfrm>
            <a:off x="1165250" y="308475"/>
            <a:ext cx="5290800" cy="61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Arial"/>
              <a:buNone/>
            </a:pPr>
            <a:r>
              <a:rPr lang="fr-FR" sz="2800"/>
              <a:t>Enseignement #1 : 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/>
              <a:t>La transition, une préoccupation centrale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Arial"/>
              <a:buNone/>
            </a:pPr>
            <a:r>
              <a:rPr lang="fr-FR" sz="2800" b="0" i="1"/>
              <a:t>Focus sur l’eau</a:t>
            </a:r>
            <a:endParaRPr sz="2800" b="0" i="1"/>
          </a:p>
        </p:txBody>
      </p:sp>
      <p:pic>
        <p:nvPicPr>
          <p:cNvPr id="1564" name="Google Shape;1564;g3c42cbd417f_1_112"/>
          <p:cNvPicPr preferRelativeResize="0"/>
          <p:nvPr/>
        </p:nvPicPr>
        <p:blipFill rotWithShape="1">
          <a:blip r:embed="rId3">
            <a:alphaModFix/>
          </a:blip>
          <a:srcRect b="11386"/>
          <a:stretch/>
        </p:blipFill>
        <p:spPr>
          <a:xfrm>
            <a:off x="829735" y="2975995"/>
            <a:ext cx="6596375" cy="233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5" name="Google Shape;1565;g3c42cbd417f_1_112"/>
          <p:cNvSpPr txBox="1"/>
          <p:nvPr/>
        </p:nvSpPr>
        <p:spPr>
          <a:xfrm>
            <a:off x="1165300" y="1993950"/>
            <a:ext cx="5290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1">
                <a:solidFill>
                  <a:srgbClr val="0009B5"/>
                </a:solidFill>
              </a:rPr>
              <a:t>Votre territoire a-t-il déjà subi une pression sur l’une des ressources suivantes ?</a:t>
            </a:r>
            <a:endParaRPr sz="1600" b="1" i="1">
              <a:solidFill>
                <a:srgbClr val="0009B5"/>
              </a:solidFill>
            </a:endParaRPr>
          </a:p>
        </p:txBody>
      </p:sp>
      <p:sp>
        <p:nvSpPr>
          <p:cNvPr id="1566" name="Google Shape;1566;g3c42cbd417f_1_112"/>
          <p:cNvSpPr txBox="1"/>
          <p:nvPr/>
        </p:nvSpPr>
        <p:spPr>
          <a:xfrm>
            <a:off x="506627" y="5596975"/>
            <a:ext cx="5190423" cy="144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1800" b="1" i="1" dirty="0">
                <a:solidFill>
                  <a:schemeClr val="accent1"/>
                </a:solidFill>
              </a:rPr>
              <a:t>« L’eau est devenue notre premier facteur de stress, on peut tenir quelques jours sans électricité, pas sans eau. »</a:t>
            </a:r>
            <a:endParaRPr sz="180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3c6e26eed2e_0_888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311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/>
              <a:t>Programme</a:t>
            </a:r>
            <a:endParaRPr/>
          </a:p>
        </p:txBody>
      </p:sp>
      <p:sp>
        <p:nvSpPr>
          <p:cNvPr id="1335" name="Google Shape;1335;g3c6e26eed2e_0_888"/>
          <p:cNvSpPr txBox="1">
            <a:spLocks noGrp="1"/>
          </p:cNvSpPr>
          <p:nvPr>
            <p:ph type="body" idx="4294967295"/>
          </p:nvPr>
        </p:nvSpPr>
        <p:spPr>
          <a:xfrm>
            <a:off x="446950" y="1179900"/>
            <a:ext cx="6320400" cy="44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2000" b="1" i="0" u="none" strike="noStrike" cap="none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rPr>
              <a:t>18h30 - Mots d’introduction</a:t>
            </a:r>
            <a:endParaRPr sz="2000" b="1" i="0" u="none" strike="noStrike" cap="none">
              <a:solidFill>
                <a:schemeClr val="accen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457200" marR="0" lvl="0" indent="-330200" algn="l" rtl="0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SzPts val="1600"/>
              <a:buFont typeface="Public Sans"/>
              <a:buChar char="•"/>
            </a:pPr>
            <a:r>
              <a:rPr lang="fr-FR" sz="1600" b="1">
                <a:latin typeface="Public Sans"/>
                <a:ea typeface="Public Sans"/>
                <a:cs typeface="Public Sans"/>
                <a:sym typeface="Public Sans"/>
              </a:rPr>
              <a:t>Jean-Louis Grosse-Delasalle</a:t>
            </a:r>
            <a:r>
              <a:rPr lang="fr-FR" sz="1600" i="1">
                <a:latin typeface="Public Sans"/>
                <a:ea typeface="Public Sans"/>
                <a:cs typeface="Public Sans"/>
                <a:sym typeface="Public Sans"/>
              </a:rPr>
              <a:t>, Président, Macif</a:t>
            </a:r>
            <a:endParaRPr sz="1600" i="1">
              <a:latin typeface="Public Sans"/>
              <a:ea typeface="Public Sans"/>
              <a:cs typeface="Public Sans"/>
              <a:sym typeface="Public Sans"/>
            </a:endParaRPr>
          </a:p>
          <a:p>
            <a:pPr marL="457200" marR="0" lvl="0" indent="-330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600"/>
              <a:buFont typeface="Public Sans"/>
              <a:buChar char="•"/>
            </a:pPr>
            <a:r>
              <a:rPr lang="fr-FR" sz="1600" b="1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Jean-Marc Jancovici</a:t>
            </a:r>
            <a:r>
              <a:rPr lang="fr-FR" sz="1600" b="0" i="0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fr-FR" sz="1600" b="0" i="1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 Président</a:t>
            </a:r>
            <a:r>
              <a:rPr lang="fr-FR" sz="1600" i="1">
                <a:latin typeface="Public Sans"/>
                <a:ea typeface="Public Sans"/>
                <a:cs typeface="Public Sans"/>
                <a:sym typeface="Public Sans"/>
              </a:rPr>
              <a:t>, The</a:t>
            </a:r>
            <a:r>
              <a:rPr lang="fr-FR" sz="1600" b="0" i="1" u="none" strike="noStrike" cap="none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 Shift Project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999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2000" b="1" i="0" u="none" strike="noStrike" cap="none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rPr>
              <a:t>18h40 - </a:t>
            </a:r>
            <a:r>
              <a:rPr lang="fr-FR" sz="2000" b="1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rPr>
              <a:t>Présentation des résultats</a:t>
            </a:r>
            <a:endParaRPr/>
          </a:p>
          <a:p>
            <a:pPr marL="0" lvl="0" indent="0" algn="l" rtl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fr-FR" sz="2000" b="1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rPr>
              <a:t>19h30 - Table ronde</a:t>
            </a:r>
            <a:endParaRPr/>
          </a:p>
          <a:p>
            <a:pPr marL="457200" lvl="0" indent="-330200" algn="l" rtl="0">
              <a:lnSpc>
                <a:spcPct val="114999"/>
              </a:lnSpc>
              <a:spcBef>
                <a:spcPts val="800"/>
              </a:spcBef>
              <a:spcAft>
                <a:spcPts val="0"/>
              </a:spcAft>
              <a:buSzPts val="1600"/>
              <a:buFont typeface="Public Sans"/>
              <a:buChar char="•"/>
            </a:pPr>
            <a:r>
              <a:rPr lang="fr-FR" sz="1600" b="1">
                <a:latin typeface="Public Sans"/>
                <a:ea typeface="Public Sans"/>
                <a:cs typeface="Public Sans"/>
                <a:sym typeface="Public Sans"/>
              </a:rPr>
              <a:t>Jean-François Vigier,</a:t>
            </a:r>
            <a:r>
              <a:rPr lang="fr-FR" sz="1600">
                <a:latin typeface="Public Sans"/>
                <a:ea typeface="Public Sans"/>
                <a:cs typeface="Public Sans"/>
                <a:sym typeface="Public Sans"/>
              </a:rPr>
              <a:t> Vice-président de l’Association des maires de France et des présidents d’intercommunalité (AMF)</a:t>
            </a:r>
            <a:endParaRPr/>
          </a:p>
          <a:p>
            <a:pPr marL="457200" lvl="0" indent="-330200" algn="l" rtl="0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SzPts val="1600"/>
              <a:buFont typeface="Public Sans"/>
              <a:buChar char="•"/>
            </a:pPr>
            <a:r>
              <a:rPr lang="fr-FR" sz="1600" b="1">
                <a:latin typeface="Public Sans"/>
                <a:ea typeface="Public Sans"/>
                <a:cs typeface="Public Sans"/>
                <a:sym typeface="Public Sans"/>
              </a:rPr>
              <a:t>Jean Révéreault, </a:t>
            </a:r>
            <a:r>
              <a:rPr lang="fr-FR" sz="1600">
                <a:latin typeface="Public Sans"/>
                <a:ea typeface="Public Sans"/>
                <a:cs typeface="Public Sans"/>
                <a:sym typeface="Public Sans"/>
              </a:rPr>
              <a:t>Vice-président d’Intercommunalités de France</a:t>
            </a:r>
            <a:endParaRPr/>
          </a:p>
          <a:p>
            <a:pPr marL="457200" lvl="0" indent="-330200" algn="l" rtl="0">
              <a:lnSpc>
                <a:spcPct val="114999"/>
              </a:lnSpc>
              <a:spcBef>
                <a:spcPts val="1000"/>
              </a:spcBef>
              <a:spcAft>
                <a:spcPts val="0"/>
              </a:spcAft>
              <a:buSzPts val="1600"/>
              <a:buFont typeface="Public Sans"/>
              <a:buChar char="•"/>
            </a:pPr>
            <a:r>
              <a:rPr lang="fr-FR" sz="1600" b="1">
                <a:latin typeface="Public Sans"/>
                <a:ea typeface="Public Sans"/>
                <a:cs typeface="Public Sans"/>
                <a:sym typeface="Public Sans"/>
              </a:rPr>
              <a:t>Agnès Lory</a:t>
            </a:r>
            <a:r>
              <a:rPr lang="fr-FR" sz="1600">
                <a:latin typeface="Public Sans"/>
                <a:ea typeface="Public Sans"/>
                <a:cs typeface="Public Sans"/>
                <a:sym typeface="Public Sans"/>
              </a:rPr>
              <a:t>, Association des maires ruraux de France (AMRF)</a:t>
            </a:r>
            <a:endParaRPr/>
          </a:p>
          <a:p>
            <a:pPr marL="0" lvl="0" indent="0" algn="l" rtl="0">
              <a:lnSpc>
                <a:spcPct val="114999"/>
              </a:lnSpc>
              <a:spcBef>
                <a:spcPts val="2000"/>
              </a:spcBef>
              <a:spcAft>
                <a:spcPts val="0"/>
              </a:spcAft>
              <a:buSzPts val="1100"/>
              <a:buNone/>
            </a:pPr>
            <a:r>
              <a:rPr lang="fr-FR" sz="2000" b="1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rPr>
              <a:t>20h15 - Questions &amp; Réponses</a:t>
            </a:r>
            <a:endParaRPr sz="14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4999"/>
              </a:lnSpc>
              <a:spcBef>
                <a:spcPts val="2000"/>
              </a:spcBef>
              <a:spcAft>
                <a:spcPts val="0"/>
              </a:spcAft>
              <a:buSzPts val="1100"/>
              <a:buNone/>
            </a:pPr>
            <a:r>
              <a:rPr lang="fr-FR" sz="2000" b="1">
                <a:solidFill>
                  <a:schemeClr val="accent1"/>
                </a:solidFill>
                <a:latin typeface="Public Sans"/>
                <a:ea typeface="Public Sans"/>
                <a:cs typeface="Public Sans"/>
                <a:sym typeface="Public Sans"/>
              </a:rPr>
              <a:t>20h30 - Clôture du webinaire</a:t>
            </a:r>
            <a:endParaRPr sz="1600" b="0" i="0" u="none" strike="noStrike" cap="none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3868da6b9cd_0_6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fr-FR"/>
              <a:t>Enseignement #2 : </a:t>
            </a:r>
            <a:br>
              <a:rPr lang="fr-FR"/>
            </a:br>
            <a:r>
              <a:rPr lang="fr-FR"/>
              <a:t>Des élus engagés</a:t>
            </a:r>
            <a:endParaRPr/>
          </a:p>
        </p:txBody>
      </p:sp>
      <p:sp>
        <p:nvSpPr>
          <p:cNvPr id="1574" name="Google Shape;1574;g3868da6b9cd_0_6"/>
          <p:cNvSpPr txBox="1">
            <a:spLocks noGrp="1"/>
          </p:cNvSpPr>
          <p:nvPr>
            <p:ph type="body" idx="1"/>
          </p:nvPr>
        </p:nvSpPr>
        <p:spPr>
          <a:xfrm>
            <a:off x="1165250" y="1538563"/>
            <a:ext cx="8108700" cy="1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1" dirty="0">
                <a:solidFill>
                  <a:schemeClr val="dk2"/>
                </a:solidFill>
              </a:rPr>
              <a:t>Dans quelle mesure avez-vous pris en compte la transition </a:t>
            </a:r>
            <a:br>
              <a:rPr lang="fr-FR" sz="1800" b="1" i="1" dirty="0">
                <a:solidFill>
                  <a:schemeClr val="dk2"/>
                </a:solidFill>
              </a:rPr>
            </a:br>
            <a:r>
              <a:rPr lang="fr-FR" sz="1800" b="1" i="1" dirty="0">
                <a:solidFill>
                  <a:schemeClr val="dk2"/>
                </a:solidFill>
              </a:rPr>
              <a:t>énergétique et climatique au cours de votre mandat ?</a:t>
            </a:r>
            <a:endParaRPr sz="1800" b="1" i="1" dirty="0"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fr-FR" sz="1800" dirty="0">
                <a:solidFill>
                  <a:schemeClr val="dk2"/>
                </a:solidFill>
              </a:rPr>
              <a:t>1 : aucune prise en compte</a:t>
            </a:r>
            <a:br>
              <a:rPr lang="fr-FR" sz="1800" dirty="0">
                <a:solidFill>
                  <a:schemeClr val="dk2"/>
                </a:solidFill>
              </a:rPr>
            </a:br>
            <a:r>
              <a:rPr lang="fr-FR" sz="1800" dirty="0">
                <a:solidFill>
                  <a:schemeClr val="dk2"/>
                </a:solidFill>
              </a:rPr>
              <a:t>10 : la transition énergétique et climatique a été au cœur de mon mandat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1575" name="Google Shape;1575;g3868da6b9cd_0_6"/>
          <p:cNvSpPr txBox="1">
            <a:spLocks noGrp="1"/>
          </p:cNvSpPr>
          <p:nvPr>
            <p:ph type="body" idx="1"/>
          </p:nvPr>
        </p:nvSpPr>
        <p:spPr>
          <a:xfrm>
            <a:off x="1165250" y="3460713"/>
            <a:ext cx="8108700" cy="12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2000" b="1" dirty="0">
                <a:solidFill>
                  <a:schemeClr val="lt1"/>
                </a:solidFill>
                <a:highlight>
                  <a:schemeClr val="dk2"/>
                </a:highlight>
              </a:rPr>
              <a:t>Près de 90 % des répondants</a:t>
            </a:r>
            <a:r>
              <a:rPr lang="fr-FR" sz="2000" b="1" dirty="0">
                <a:solidFill>
                  <a:schemeClr val="dk2"/>
                </a:solidFill>
              </a:rPr>
              <a:t> considèrent avoir pris en compte </a:t>
            </a:r>
            <a:br>
              <a:rPr lang="fr-FR" sz="2000" b="1" dirty="0">
                <a:solidFill>
                  <a:schemeClr val="dk2"/>
                </a:solidFill>
              </a:rPr>
            </a:br>
            <a:r>
              <a:rPr lang="fr-FR" sz="2000" b="1" dirty="0">
                <a:solidFill>
                  <a:schemeClr val="dk2"/>
                </a:solidFill>
              </a:rPr>
              <a:t>la transition lors de leur mandat.</a:t>
            </a:r>
            <a:br>
              <a:rPr lang="fr-FR" sz="2000" b="1" dirty="0">
                <a:solidFill>
                  <a:schemeClr val="dk2"/>
                </a:solidFill>
              </a:rPr>
            </a:br>
            <a:r>
              <a:rPr lang="fr-FR" sz="2000" dirty="0">
                <a:solidFill>
                  <a:schemeClr val="dk2"/>
                </a:solidFill>
              </a:rPr>
              <a:t>(note d’au moins 5 sur 10)</a:t>
            </a:r>
            <a:endParaRPr sz="2000" dirty="0">
              <a:solidFill>
                <a:schemeClr val="dk2"/>
              </a:solidFill>
            </a:endParaRPr>
          </a:p>
        </p:txBody>
      </p:sp>
      <p:sp>
        <p:nvSpPr>
          <p:cNvPr id="1576" name="Google Shape;1576;g3868da6b9cd_0_6"/>
          <p:cNvSpPr txBox="1">
            <a:spLocks noGrp="1"/>
          </p:cNvSpPr>
          <p:nvPr>
            <p:ph type="body" idx="1"/>
          </p:nvPr>
        </p:nvSpPr>
        <p:spPr>
          <a:xfrm>
            <a:off x="1165250" y="4824875"/>
            <a:ext cx="8920800" cy="12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2000" b="1" dirty="0">
                <a:solidFill>
                  <a:schemeClr val="lt1"/>
                </a:solidFill>
                <a:highlight>
                  <a:schemeClr val="dk2"/>
                </a:highlight>
              </a:rPr>
              <a:t>Plus d’un répondant sur deux (58 %)</a:t>
            </a:r>
            <a:r>
              <a:rPr lang="fr-FR" sz="2000" b="1" dirty="0">
                <a:solidFill>
                  <a:schemeClr val="dk2"/>
                </a:solidFill>
              </a:rPr>
              <a:t> considère l’avoir particulièrement prise en compte.</a:t>
            </a:r>
            <a:br>
              <a:rPr lang="fr-FR" sz="2000" b="1" dirty="0">
                <a:solidFill>
                  <a:schemeClr val="dk2"/>
                </a:solidFill>
              </a:rPr>
            </a:br>
            <a:r>
              <a:rPr lang="fr-FR" sz="2000" dirty="0">
                <a:solidFill>
                  <a:schemeClr val="dk2"/>
                </a:solidFill>
              </a:rPr>
              <a:t>(note d’au moins 7 sur 10)</a:t>
            </a:r>
            <a:endParaRPr sz="200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1" name="Google Shape;1581;g3c7959a5042_0_2722"/>
          <p:cNvPicPr preferRelativeResize="0"/>
          <p:nvPr/>
        </p:nvPicPr>
        <p:blipFill rotWithShape="1">
          <a:blip r:embed="rId3">
            <a:alphaModFix/>
          </a:blip>
          <a:srcRect b="8842"/>
          <a:stretch/>
        </p:blipFill>
        <p:spPr>
          <a:xfrm>
            <a:off x="355600" y="2139200"/>
            <a:ext cx="6358200" cy="32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3" name="Google Shape;1583;g3c7959a5042_0_2722"/>
          <p:cNvSpPr txBox="1">
            <a:spLocks noGrp="1"/>
          </p:cNvSpPr>
          <p:nvPr>
            <p:ph type="body" idx="1"/>
          </p:nvPr>
        </p:nvSpPr>
        <p:spPr>
          <a:xfrm>
            <a:off x="7000725" y="2588250"/>
            <a:ext cx="4889400" cy="21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fr-FR" sz="1900" b="1">
                <a:solidFill>
                  <a:schemeClr val="dk2"/>
                </a:solidFill>
              </a:rPr>
              <a:t>Part des répondants se donnant </a:t>
            </a:r>
            <a:br>
              <a:rPr lang="fr-FR" sz="1900" b="1">
                <a:solidFill>
                  <a:schemeClr val="dk2"/>
                </a:solidFill>
              </a:rPr>
            </a:br>
            <a:r>
              <a:rPr lang="fr-FR" sz="1900" b="1">
                <a:solidFill>
                  <a:schemeClr val="dk2"/>
                </a:solidFill>
              </a:rPr>
              <a:t>une note supérieure ou égale à 5 sur 10 :</a:t>
            </a:r>
            <a:endParaRPr sz="19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  <a:t>85 %</a:t>
            </a:r>
            <a:r>
              <a:rPr lang="fr-FR" sz="2000">
                <a:solidFill>
                  <a:schemeClr val="dk2"/>
                </a:solidFill>
              </a:rPr>
              <a:t> des répondants ayant une préférence partisane à gauche</a:t>
            </a:r>
            <a:endParaRPr sz="20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</a:pPr>
            <a: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  <a:t>88 %</a:t>
            </a:r>
            <a:r>
              <a:rPr lang="fr-FR" sz="2000">
                <a:solidFill>
                  <a:schemeClr val="dk2"/>
                </a:solidFill>
              </a:rPr>
              <a:t> pour ceux du centre ou à droite 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584" name="Google Shape;1584;g3c7959a5042_0_2722"/>
          <p:cNvSpPr txBox="1">
            <a:spLocks noGrp="1"/>
          </p:cNvSpPr>
          <p:nvPr>
            <p:ph type="body" idx="1"/>
          </p:nvPr>
        </p:nvSpPr>
        <p:spPr>
          <a:xfrm>
            <a:off x="1165250" y="1397625"/>
            <a:ext cx="6009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fr-FR" sz="2200" b="1" i="1">
                <a:solidFill>
                  <a:schemeClr val="dk2"/>
                </a:solidFill>
              </a:rPr>
              <a:t>Une influence de la préférence partisane ?</a:t>
            </a:r>
            <a:endParaRPr sz="2200">
              <a:solidFill>
                <a:schemeClr val="dk2"/>
              </a:solidFill>
            </a:endParaRPr>
          </a:p>
        </p:txBody>
      </p:sp>
      <p:sp>
        <p:nvSpPr>
          <p:cNvPr id="1585" name="Google Shape;1585;g3c7959a5042_0_2722"/>
          <p:cNvSpPr txBox="1">
            <a:spLocks noGrp="1"/>
          </p:cNvSpPr>
          <p:nvPr>
            <p:ph type="body" idx="1"/>
          </p:nvPr>
        </p:nvSpPr>
        <p:spPr>
          <a:xfrm>
            <a:off x="698472" y="5756888"/>
            <a:ext cx="70935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fr-FR" sz="1200" b="1" i="1">
                <a:solidFill>
                  <a:schemeClr val="dk2"/>
                </a:solidFill>
              </a:rPr>
              <a:t>Dans quelle mesure avez-vous pris en compte la transition énergétique</a:t>
            </a:r>
            <a:br>
              <a:rPr lang="fr-FR" sz="1200" b="1" i="1">
                <a:solidFill>
                  <a:schemeClr val="dk2"/>
                </a:solidFill>
              </a:rPr>
            </a:br>
            <a:r>
              <a:rPr lang="fr-FR" sz="1200" b="1" i="1">
                <a:solidFill>
                  <a:schemeClr val="dk2"/>
                </a:solidFill>
              </a:rPr>
              <a:t>et climatique au cours de votre mandat ?</a:t>
            </a:r>
            <a:br>
              <a:rPr lang="fr-FR" sz="1000" b="1" i="1">
                <a:solidFill>
                  <a:schemeClr val="dk2"/>
                </a:solidFill>
              </a:rPr>
            </a:br>
            <a:r>
              <a:rPr lang="fr-FR" sz="1000">
                <a:solidFill>
                  <a:schemeClr val="dk2"/>
                </a:solidFill>
              </a:rPr>
              <a:t>1 : aucune prise en compte</a:t>
            </a:r>
            <a:br>
              <a:rPr lang="fr-FR" sz="1000">
                <a:solidFill>
                  <a:schemeClr val="dk2"/>
                </a:solidFill>
              </a:rPr>
            </a:br>
            <a:r>
              <a:rPr lang="fr-FR" sz="1000">
                <a:solidFill>
                  <a:schemeClr val="dk2"/>
                </a:solidFill>
              </a:rPr>
              <a:t>10 : la transition énergétique et climatique a été au coeur de mon mandat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586" name="Google Shape;1586;g3c7959a5042_0_2722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fr-FR"/>
              <a:t>Enseignement #2 : </a:t>
            </a:r>
            <a:br>
              <a:rPr lang="fr-FR"/>
            </a:br>
            <a:r>
              <a:rPr lang="fr-FR"/>
              <a:t>Des élus engagés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1587" name="Google Shape;1587;g3c7959a5042_0_2722"/>
          <p:cNvSpPr/>
          <p:nvPr/>
        </p:nvSpPr>
        <p:spPr>
          <a:xfrm>
            <a:off x="1888717" y="5494115"/>
            <a:ext cx="1800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g3c7959a5042_0_2722"/>
          <p:cNvSpPr txBox="1"/>
          <p:nvPr/>
        </p:nvSpPr>
        <p:spPr>
          <a:xfrm>
            <a:off x="2084744" y="5437100"/>
            <a:ext cx="15777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200" b="1" i="1">
                <a:solidFill>
                  <a:schemeClr val="accent1"/>
                </a:solidFill>
              </a:rPr>
              <a:t>Note inférieure à 5</a:t>
            </a:r>
            <a:endParaRPr sz="1200" b="1" i="1">
              <a:solidFill>
                <a:schemeClr val="accent1"/>
              </a:solidFill>
            </a:endParaRPr>
          </a:p>
        </p:txBody>
      </p:sp>
      <p:sp>
        <p:nvSpPr>
          <p:cNvPr id="1589" name="Google Shape;1589;g3c7959a5042_0_2722"/>
          <p:cNvSpPr/>
          <p:nvPr/>
        </p:nvSpPr>
        <p:spPr>
          <a:xfrm>
            <a:off x="3766773" y="5494115"/>
            <a:ext cx="180000" cy="18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Google Shape;1590;g3c7959a5042_0_2722"/>
          <p:cNvSpPr txBox="1"/>
          <p:nvPr/>
        </p:nvSpPr>
        <p:spPr>
          <a:xfrm>
            <a:off x="3957131" y="5437100"/>
            <a:ext cx="25359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200" b="1" i="1">
                <a:solidFill>
                  <a:schemeClr val="dk2"/>
                </a:solidFill>
              </a:rPr>
              <a:t>Note supérieure ou égale à 5</a:t>
            </a:r>
            <a:endParaRPr/>
          </a:p>
        </p:txBody>
      </p:sp>
      <p:sp>
        <p:nvSpPr>
          <p:cNvPr id="1591" name="Google Shape;1591;g3c7959a5042_0_2722"/>
          <p:cNvSpPr txBox="1"/>
          <p:nvPr/>
        </p:nvSpPr>
        <p:spPr>
          <a:xfrm>
            <a:off x="29766" y="2305475"/>
            <a:ext cx="1150200" cy="45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100" b="1" i="1">
                <a:solidFill>
                  <a:schemeClr val="dk2"/>
                </a:solidFill>
              </a:rPr>
              <a:t>Gauche</a:t>
            </a:r>
            <a:br>
              <a:rPr lang="fr-FR" sz="1100" b="1" i="1">
                <a:solidFill>
                  <a:schemeClr val="dk2"/>
                </a:solidFill>
              </a:rPr>
            </a:br>
            <a:r>
              <a:rPr lang="fr-FR" sz="1100" b="1" i="1">
                <a:solidFill>
                  <a:schemeClr val="dk2"/>
                </a:solidFill>
              </a:rPr>
              <a:t>Très à gauche</a:t>
            </a:r>
            <a:endParaRPr sz="1100"/>
          </a:p>
        </p:txBody>
      </p:sp>
      <p:sp>
        <p:nvSpPr>
          <p:cNvPr id="1592" name="Google Shape;1592;g3c7959a5042_0_2722"/>
          <p:cNvSpPr txBox="1"/>
          <p:nvPr/>
        </p:nvSpPr>
        <p:spPr>
          <a:xfrm>
            <a:off x="29766" y="2975496"/>
            <a:ext cx="1150200" cy="26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100" b="1" i="1">
                <a:solidFill>
                  <a:schemeClr val="dk2"/>
                </a:solidFill>
              </a:rPr>
              <a:t>Centre</a:t>
            </a:r>
            <a:endParaRPr sz="1100"/>
          </a:p>
        </p:txBody>
      </p:sp>
      <p:sp>
        <p:nvSpPr>
          <p:cNvPr id="1593" name="Google Shape;1593;g3c7959a5042_0_2722"/>
          <p:cNvSpPr txBox="1"/>
          <p:nvPr/>
        </p:nvSpPr>
        <p:spPr>
          <a:xfrm>
            <a:off x="29766" y="3450821"/>
            <a:ext cx="1150200" cy="45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100" b="1" i="1">
                <a:solidFill>
                  <a:schemeClr val="dk2"/>
                </a:solidFill>
              </a:rPr>
              <a:t>Droite</a:t>
            </a:r>
            <a:br>
              <a:rPr lang="fr-FR" sz="1100" b="1" i="1">
                <a:solidFill>
                  <a:schemeClr val="dk2"/>
                </a:solidFill>
              </a:rPr>
            </a:br>
            <a:r>
              <a:rPr lang="fr-FR" sz="1100" b="1" i="1">
                <a:solidFill>
                  <a:schemeClr val="dk2"/>
                </a:solidFill>
              </a:rPr>
              <a:t>Très à droite</a:t>
            </a:r>
            <a:endParaRPr sz="1100"/>
          </a:p>
        </p:txBody>
      </p:sp>
      <p:sp>
        <p:nvSpPr>
          <p:cNvPr id="1594" name="Google Shape;1594;g3c7959a5042_0_2722"/>
          <p:cNvSpPr txBox="1"/>
          <p:nvPr/>
        </p:nvSpPr>
        <p:spPr>
          <a:xfrm>
            <a:off x="29766" y="4116163"/>
            <a:ext cx="1150200" cy="26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100" b="1" i="1">
                <a:solidFill>
                  <a:schemeClr val="dk2"/>
                </a:solidFill>
              </a:rPr>
              <a:t>Autre</a:t>
            </a:r>
            <a:endParaRPr sz="1100"/>
          </a:p>
        </p:txBody>
      </p:sp>
      <p:sp>
        <p:nvSpPr>
          <p:cNvPr id="1595" name="Google Shape;1595;g3c7959a5042_0_2722"/>
          <p:cNvSpPr txBox="1"/>
          <p:nvPr/>
        </p:nvSpPr>
        <p:spPr>
          <a:xfrm>
            <a:off x="29766" y="4701201"/>
            <a:ext cx="1150200" cy="26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100" b="1" i="1">
                <a:solidFill>
                  <a:schemeClr val="dk2"/>
                </a:solidFill>
              </a:rPr>
              <a:t>Total</a:t>
            </a:r>
            <a:endParaRPr sz="1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3c44f2f82d0_0_90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fr-FR"/>
              <a:t>Enseignement #2 : </a:t>
            </a:r>
            <a:br>
              <a:rPr lang="fr-FR"/>
            </a:br>
            <a:r>
              <a:rPr lang="fr-FR"/>
              <a:t>Des élus engagés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1602" name="Google Shape;1602;g3c44f2f82d0_0_90"/>
          <p:cNvSpPr txBox="1">
            <a:spLocks noGrp="1"/>
          </p:cNvSpPr>
          <p:nvPr>
            <p:ph type="body" idx="1"/>
          </p:nvPr>
        </p:nvSpPr>
        <p:spPr>
          <a:xfrm>
            <a:off x="1165250" y="1665200"/>
            <a:ext cx="57315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2400" b="1" i="1">
                <a:solidFill>
                  <a:schemeClr val="dk2"/>
                </a:solidFill>
              </a:rPr>
              <a:t>Un écart selon le type de territoire ?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603" name="Google Shape;1603;g3c44f2f82d0_0_90"/>
          <p:cNvSpPr txBox="1">
            <a:spLocks noGrp="1"/>
          </p:cNvSpPr>
          <p:nvPr>
            <p:ph type="body" idx="1"/>
          </p:nvPr>
        </p:nvSpPr>
        <p:spPr>
          <a:xfrm>
            <a:off x="820275" y="2697369"/>
            <a:ext cx="43803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b="1">
                <a:solidFill>
                  <a:schemeClr val="dk2"/>
                </a:solidFill>
              </a:rPr>
              <a:t>Part des répondants se donnant</a:t>
            </a:r>
            <a:br>
              <a:rPr lang="fr-FR" b="1">
                <a:solidFill>
                  <a:schemeClr val="dk2"/>
                </a:solidFill>
              </a:rPr>
            </a:br>
            <a:r>
              <a:rPr lang="fr-FR" b="1">
                <a:solidFill>
                  <a:schemeClr val="dk2"/>
                </a:solidFill>
              </a:rPr>
              <a:t>une note supérieure ou égale à 5 sur 10 :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604" name="Google Shape;1604;g3c44f2f82d0_0_90"/>
          <p:cNvSpPr txBox="1">
            <a:spLocks noGrp="1"/>
          </p:cNvSpPr>
          <p:nvPr>
            <p:ph type="body" idx="1"/>
          </p:nvPr>
        </p:nvSpPr>
        <p:spPr>
          <a:xfrm>
            <a:off x="657500" y="4739875"/>
            <a:ext cx="15939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1800" b="1" i="1">
                <a:solidFill>
                  <a:schemeClr val="dk2"/>
                </a:solidFill>
              </a:rPr>
              <a:t>Élus ruraux</a:t>
            </a:r>
            <a:endParaRPr sz="1800" b="1" i="1">
              <a:solidFill>
                <a:schemeClr val="dk2"/>
              </a:solidFill>
            </a:endParaRPr>
          </a:p>
        </p:txBody>
      </p:sp>
      <p:sp>
        <p:nvSpPr>
          <p:cNvPr id="1605" name="Google Shape;1605;g3c44f2f82d0_0_90"/>
          <p:cNvSpPr txBox="1">
            <a:spLocks noGrp="1"/>
          </p:cNvSpPr>
          <p:nvPr>
            <p:ph type="body" idx="1"/>
          </p:nvPr>
        </p:nvSpPr>
        <p:spPr>
          <a:xfrm>
            <a:off x="657500" y="5161880"/>
            <a:ext cx="15939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3000" b="1">
                <a:solidFill>
                  <a:schemeClr val="dk2"/>
                </a:solidFill>
                <a:highlight>
                  <a:schemeClr val="accent1"/>
                </a:highlight>
              </a:rPr>
              <a:t>86 %</a:t>
            </a:r>
            <a:endParaRPr sz="3000" b="1">
              <a:solidFill>
                <a:schemeClr val="dk2"/>
              </a:solidFill>
              <a:highlight>
                <a:schemeClr val="accent1"/>
              </a:highlight>
            </a:endParaRPr>
          </a:p>
        </p:txBody>
      </p:sp>
      <p:sp>
        <p:nvSpPr>
          <p:cNvPr id="1606" name="Google Shape;1606;g3c44f2f82d0_0_90"/>
          <p:cNvSpPr txBox="1">
            <a:spLocks noGrp="1"/>
          </p:cNvSpPr>
          <p:nvPr>
            <p:ph type="body" idx="1"/>
          </p:nvPr>
        </p:nvSpPr>
        <p:spPr>
          <a:xfrm>
            <a:off x="2449463" y="4739875"/>
            <a:ext cx="2553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1800" b="1" i="1">
                <a:solidFill>
                  <a:schemeClr val="dk2"/>
                </a:solidFill>
              </a:rPr>
              <a:t>Élus périurbains</a:t>
            </a:r>
            <a:endParaRPr sz="1800" b="1" i="1">
              <a:solidFill>
                <a:schemeClr val="dk2"/>
              </a:solidFill>
            </a:endParaRPr>
          </a:p>
        </p:txBody>
      </p:sp>
      <p:sp>
        <p:nvSpPr>
          <p:cNvPr id="1607" name="Google Shape;1607;g3c44f2f82d0_0_90"/>
          <p:cNvSpPr txBox="1">
            <a:spLocks noGrp="1"/>
          </p:cNvSpPr>
          <p:nvPr>
            <p:ph type="body" idx="1"/>
          </p:nvPr>
        </p:nvSpPr>
        <p:spPr>
          <a:xfrm>
            <a:off x="2929025" y="5161868"/>
            <a:ext cx="15939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3000" b="1">
                <a:solidFill>
                  <a:schemeClr val="dk2"/>
                </a:solidFill>
                <a:highlight>
                  <a:schemeClr val="accent1"/>
                </a:highlight>
              </a:rPr>
              <a:t>87 %</a:t>
            </a:r>
            <a:endParaRPr sz="3000" b="1">
              <a:solidFill>
                <a:schemeClr val="dk2"/>
              </a:solidFill>
              <a:highlight>
                <a:schemeClr val="accent1"/>
              </a:highlight>
            </a:endParaRPr>
          </a:p>
        </p:txBody>
      </p:sp>
      <p:sp>
        <p:nvSpPr>
          <p:cNvPr id="1608" name="Google Shape;1608;g3c44f2f82d0_0_90"/>
          <p:cNvSpPr txBox="1">
            <a:spLocks noGrp="1"/>
          </p:cNvSpPr>
          <p:nvPr>
            <p:ph type="body" idx="1"/>
          </p:nvPr>
        </p:nvSpPr>
        <p:spPr>
          <a:xfrm>
            <a:off x="4613469" y="4739863"/>
            <a:ext cx="27681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1800" b="1" i="1">
                <a:solidFill>
                  <a:schemeClr val="dk2"/>
                </a:solidFill>
              </a:rPr>
              <a:t>Élus du littoral</a:t>
            </a:r>
            <a:endParaRPr sz="1800" b="1" i="1">
              <a:solidFill>
                <a:schemeClr val="dk2"/>
              </a:solidFill>
            </a:endParaRPr>
          </a:p>
        </p:txBody>
      </p:sp>
      <p:sp>
        <p:nvSpPr>
          <p:cNvPr id="1609" name="Google Shape;1609;g3c44f2f82d0_0_90"/>
          <p:cNvSpPr txBox="1">
            <a:spLocks noGrp="1"/>
          </p:cNvSpPr>
          <p:nvPr>
            <p:ph type="body" idx="1"/>
          </p:nvPr>
        </p:nvSpPr>
        <p:spPr>
          <a:xfrm>
            <a:off x="5200563" y="5161880"/>
            <a:ext cx="15939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3000" b="1">
                <a:solidFill>
                  <a:schemeClr val="dk2"/>
                </a:solidFill>
                <a:highlight>
                  <a:schemeClr val="accent1"/>
                </a:highlight>
              </a:rPr>
              <a:t>85 %</a:t>
            </a:r>
            <a:endParaRPr sz="3000" b="1">
              <a:solidFill>
                <a:schemeClr val="dk2"/>
              </a:solidFill>
              <a:highlight>
                <a:schemeClr val="accent1"/>
              </a:highlight>
            </a:endParaRPr>
          </a:p>
        </p:txBody>
      </p:sp>
      <p:sp>
        <p:nvSpPr>
          <p:cNvPr id="1610" name="Google Shape;1610;g3c44f2f82d0_0_90"/>
          <p:cNvSpPr txBox="1">
            <a:spLocks noGrp="1"/>
          </p:cNvSpPr>
          <p:nvPr>
            <p:ph type="body" idx="1"/>
          </p:nvPr>
        </p:nvSpPr>
        <p:spPr>
          <a:xfrm>
            <a:off x="7076238" y="4739875"/>
            <a:ext cx="24624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1800" b="1" i="1">
                <a:solidFill>
                  <a:schemeClr val="dk2"/>
                </a:solidFill>
              </a:rPr>
              <a:t>Élus de montagne</a:t>
            </a:r>
            <a:endParaRPr sz="1800" b="1" i="1">
              <a:solidFill>
                <a:schemeClr val="dk2"/>
              </a:solidFill>
            </a:endParaRPr>
          </a:p>
        </p:txBody>
      </p:sp>
      <p:sp>
        <p:nvSpPr>
          <p:cNvPr id="1611" name="Google Shape;1611;g3c44f2f82d0_0_90"/>
          <p:cNvSpPr txBox="1">
            <a:spLocks noGrp="1"/>
          </p:cNvSpPr>
          <p:nvPr>
            <p:ph type="body" idx="1"/>
          </p:nvPr>
        </p:nvSpPr>
        <p:spPr>
          <a:xfrm>
            <a:off x="7510488" y="5161880"/>
            <a:ext cx="15939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3000" b="1">
                <a:solidFill>
                  <a:schemeClr val="dk2"/>
                </a:solidFill>
                <a:highlight>
                  <a:schemeClr val="accent1"/>
                </a:highlight>
              </a:rPr>
              <a:t>84 %</a:t>
            </a:r>
            <a:endParaRPr sz="3000" b="1">
              <a:solidFill>
                <a:schemeClr val="dk2"/>
              </a:solidFill>
              <a:highlight>
                <a:schemeClr val="accent1"/>
              </a:highlight>
            </a:endParaRPr>
          </a:p>
        </p:txBody>
      </p:sp>
      <p:sp>
        <p:nvSpPr>
          <p:cNvPr id="1612" name="Google Shape;1612;g3c44f2f82d0_0_90"/>
          <p:cNvSpPr txBox="1">
            <a:spLocks noGrp="1"/>
          </p:cNvSpPr>
          <p:nvPr>
            <p:ph type="body" idx="1"/>
          </p:nvPr>
        </p:nvSpPr>
        <p:spPr>
          <a:xfrm>
            <a:off x="9515325" y="4739875"/>
            <a:ext cx="20505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1800" b="1" i="1">
                <a:solidFill>
                  <a:schemeClr val="dk2"/>
                </a:solidFill>
              </a:rPr>
              <a:t>Élus urbains</a:t>
            </a:r>
            <a:endParaRPr sz="1800" b="1" i="1">
              <a:solidFill>
                <a:schemeClr val="dk2"/>
              </a:solidFill>
            </a:endParaRPr>
          </a:p>
        </p:txBody>
      </p:sp>
      <p:sp>
        <p:nvSpPr>
          <p:cNvPr id="1613" name="Google Shape;1613;g3c44f2f82d0_0_90"/>
          <p:cNvSpPr txBox="1">
            <a:spLocks noGrp="1"/>
          </p:cNvSpPr>
          <p:nvPr>
            <p:ph type="body" idx="1"/>
          </p:nvPr>
        </p:nvSpPr>
        <p:spPr>
          <a:xfrm>
            <a:off x="9743625" y="5161880"/>
            <a:ext cx="15939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3000" b="1">
                <a:solidFill>
                  <a:schemeClr val="dk2"/>
                </a:solidFill>
                <a:highlight>
                  <a:schemeClr val="accent1"/>
                </a:highlight>
              </a:rPr>
              <a:t>91 %</a:t>
            </a:r>
            <a:endParaRPr sz="3000" b="1">
              <a:solidFill>
                <a:schemeClr val="dk2"/>
              </a:solidFill>
              <a:highlight>
                <a:schemeClr val="accent1"/>
              </a:highlight>
            </a:endParaRPr>
          </a:p>
        </p:txBody>
      </p:sp>
      <p:pic>
        <p:nvPicPr>
          <p:cNvPr id="1614" name="Google Shape;1614;g3c44f2f82d0_0_90" title="GCE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2664" y="3735163"/>
            <a:ext cx="965825" cy="9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g3c44f2f82d0_0_90" title="GCE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3800" y="3735173"/>
            <a:ext cx="965825" cy="9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Google Shape;1616;g3c44f2f82d0_0_90" title="GCE (4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4532" y="3735145"/>
            <a:ext cx="965825" cy="9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Google Shape;1617;g3c44f2f82d0_0_90" title="GCE (5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57659" y="3735141"/>
            <a:ext cx="965825" cy="9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8" name="Google Shape;1618;g3c44f2f82d0_0_90" title="GC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1525" y="3764850"/>
            <a:ext cx="965825" cy="96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3" name="Google Shape;1623;g3c7959a5042_0_3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4861" y="2241174"/>
            <a:ext cx="6123300" cy="334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4" name="Google Shape;1624;g3c7959a5042_0_3169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fr-FR"/>
              <a:t>Enseignement #2 : </a:t>
            </a:r>
            <a:br>
              <a:rPr lang="fr-FR"/>
            </a:br>
            <a:r>
              <a:rPr lang="fr-FR"/>
              <a:t>Des élus engagés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1626" name="Google Shape;1626;g3c7959a5042_0_3169"/>
          <p:cNvSpPr txBox="1">
            <a:spLocks noGrp="1"/>
          </p:cNvSpPr>
          <p:nvPr>
            <p:ph type="body" idx="1"/>
          </p:nvPr>
        </p:nvSpPr>
        <p:spPr>
          <a:xfrm>
            <a:off x="464250" y="1593375"/>
            <a:ext cx="73512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fr-FR" sz="1500" b="1">
                <a:solidFill>
                  <a:schemeClr val="dk2"/>
                </a:solidFill>
              </a:rPr>
              <a:t>Engagement en fonction du </a:t>
            </a:r>
            <a:r>
              <a:rPr lang="fr-FR" sz="1500" b="1" u="sng">
                <a:solidFill>
                  <a:schemeClr val="dk2"/>
                </a:solidFill>
              </a:rPr>
              <a:t>niveau de connaissances</a:t>
            </a:r>
            <a:r>
              <a:rPr lang="fr-FR" sz="1500" b="1">
                <a:solidFill>
                  <a:schemeClr val="dk2"/>
                </a:solidFill>
              </a:rPr>
              <a:t> déclaré par l’élu sur les enjeux environnementaux et les leviers d’actions à disposition :</a:t>
            </a:r>
            <a:endParaRPr sz="1500" b="1">
              <a:solidFill>
                <a:schemeClr val="dk2"/>
              </a:solidFill>
            </a:endParaRPr>
          </a:p>
        </p:txBody>
      </p:sp>
      <p:sp>
        <p:nvSpPr>
          <p:cNvPr id="1627" name="Google Shape;1627;g3c7959a5042_0_3169"/>
          <p:cNvSpPr txBox="1">
            <a:spLocks noGrp="1"/>
          </p:cNvSpPr>
          <p:nvPr>
            <p:ph type="body" idx="1"/>
          </p:nvPr>
        </p:nvSpPr>
        <p:spPr>
          <a:xfrm>
            <a:off x="7715138" y="3019200"/>
            <a:ext cx="39249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  <a:t>Plus un élu se sent compétent, </a:t>
            </a:r>
            <a:b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</a:br>
            <a: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  <a:t>plus il agit. 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628" name="Google Shape;1628;g3c7959a5042_0_3169"/>
          <p:cNvSpPr/>
          <p:nvPr/>
        </p:nvSpPr>
        <p:spPr>
          <a:xfrm>
            <a:off x="7244215" y="2454771"/>
            <a:ext cx="111600" cy="17451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29" name="Google Shape;1629;g3c7959a5042_0_3169"/>
          <p:cNvCxnSpPr/>
          <p:nvPr/>
        </p:nvCxnSpPr>
        <p:spPr>
          <a:xfrm rot="10800000">
            <a:off x="797743" y="2685900"/>
            <a:ext cx="0" cy="2343300"/>
          </a:xfrm>
          <a:prstGeom prst="straightConnector1">
            <a:avLst/>
          </a:prstGeom>
          <a:noFill/>
          <a:ln w="38100" cap="flat" cmpd="sng">
            <a:solidFill>
              <a:srgbClr val="2CACF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30" name="Google Shape;1630;g3c7959a5042_0_3169"/>
          <p:cNvSpPr txBox="1">
            <a:spLocks noGrp="1"/>
          </p:cNvSpPr>
          <p:nvPr>
            <p:ph type="body" idx="1"/>
          </p:nvPr>
        </p:nvSpPr>
        <p:spPr>
          <a:xfrm>
            <a:off x="131251" y="3648125"/>
            <a:ext cx="1321800" cy="71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fr-FR" sz="1200" b="1" i="1">
                <a:solidFill>
                  <a:schemeClr val="accent1"/>
                </a:solidFill>
              </a:rPr>
              <a:t>Niveau de connaissances déclaré</a:t>
            </a:r>
            <a:endParaRPr sz="1000">
              <a:solidFill>
                <a:schemeClr val="accent1"/>
              </a:solidFill>
            </a:endParaRPr>
          </a:p>
        </p:txBody>
      </p:sp>
      <p:sp>
        <p:nvSpPr>
          <p:cNvPr id="1631" name="Google Shape;1631;g3c7959a5042_0_3169"/>
          <p:cNvSpPr txBox="1"/>
          <p:nvPr/>
        </p:nvSpPr>
        <p:spPr>
          <a:xfrm>
            <a:off x="3897985" y="5642150"/>
            <a:ext cx="2254200" cy="48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200" b="1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Niveau d</a:t>
            </a:r>
            <a:r>
              <a:rPr lang="fr-FR" sz="1200" b="1" i="1">
                <a:solidFill>
                  <a:schemeClr val="accent1"/>
                </a:solidFill>
              </a:rPr>
              <a:t>’engagement</a:t>
            </a:r>
            <a:r>
              <a:rPr lang="fr-FR" sz="1200" b="1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déclaré au cours du mandat</a:t>
            </a:r>
            <a:endParaRPr/>
          </a:p>
        </p:txBody>
      </p:sp>
      <p:sp>
        <p:nvSpPr>
          <p:cNvPr id="1632" name="Google Shape;1632;g3c7959a5042_0_3169"/>
          <p:cNvSpPr/>
          <p:nvPr/>
        </p:nvSpPr>
        <p:spPr>
          <a:xfrm>
            <a:off x="2696578" y="6242653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g3c7959a5042_0_3169"/>
          <p:cNvSpPr txBox="1"/>
          <p:nvPr/>
        </p:nvSpPr>
        <p:spPr>
          <a:xfrm>
            <a:off x="2916689" y="6185641"/>
            <a:ext cx="13218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200" b="1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Faible à moyen</a:t>
            </a:r>
            <a:endParaRPr/>
          </a:p>
        </p:txBody>
      </p:sp>
      <p:sp>
        <p:nvSpPr>
          <p:cNvPr id="1634" name="Google Shape;1634;g3c7959a5042_0_3169"/>
          <p:cNvSpPr/>
          <p:nvPr/>
        </p:nvSpPr>
        <p:spPr>
          <a:xfrm>
            <a:off x="4664209" y="6242653"/>
            <a:ext cx="1800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g3c7959a5042_0_3169"/>
          <p:cNvSpPr txBox="1"/>
          <p:nvPr/>
        </p:nvSpPr>
        <p:spPr>
          <a:xfrm>
            <a:off x="4884320" y="6185641"/>
            <a:ext cx="6219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200" b="1" i="1">
                <a:solidFill>
                  <a:schemeClr val="accent1"/>
                </a:solidFill>
              </a:rPr>
              <a:t>Élevé</a:t>
            </a:r>
            <a:endParaRPr sz="1200" b="1" i="1">
              <a:solidFill>
                <a:schemeClr val="accent1"/>
              </a:solidFill>
            </a:endParaRPr>
          </a:p>
        </p:txBody>
      </p:sp>
      <p:sp>
        <p:nvSpPr>
          <p:cNvPr id="1636" name="Google Shape;1636;g3c7959a5042_0_3169"/>
          <p:cNvSpPr/>
          <p:nvPr/>
        </p:nvSpPr>
        <p:spPr>
          <a:xfrm>
            <a:off x="5932069" y="6242653"/>
            <a:ext cx="180000" cy="18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g3c7959a5042_0_3169"/>
          <p:cNvSpPr txBox="1"/>
          <p:nvPr/>
        </p:nvSpPr>
        <p:spPr>
          <a:xfrm>
            <a:off x="6152180" y="6185641"/>
            <a:ext cx="13218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200" b="1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Très élevé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3c44f2f82d0_0_213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fr-FR"/>
              <a:t>Enseignement #2 : </a:t>
            </a:r>
            <a:br>
              <a:rPr lang="fr-FR"/>
            </a:br>
            <a:r>
              <a:rPr lang="fr-FR"/>
              <a:t>Des élus engagés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1644" name="Google Shape;1644;g3c44f2f82d0_0_213"/>
          <p:cNvSpPr txBox="1">
            <a:spLocks noGrp="1"/>
          </p:cNvSpPr>
          <p:nvPr>
            <p:ph type="body" idx="1"/>
          </p:nvPr>
        </p:nvSpPr>
        <p:spPr>
          <a:xfrm>
            <a:off x="464250" y="1434625"/>
            <a:ext cx="73512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1500" b="1">
                <a:solidFill>
                  <a:schemeClr val="dk2"/>
                </a:solidFill>
              </a:rPr>
              <a:t>Actions mises en oeuvre en fonction du niveau de connaissance déclaré par l’élu sur les enjeux environnementaux et les leviers d’actions à sa disposition</a:t>
            </a:r>
            <a:endParaRPr sz="1500" b="1">
              <a:solidFill>
                <a:schemeClr val="dk2"/>
              </a:solidFill>
            </a:endParaRPr>
          </a:p>
        </p:txBody>
      </p:sp>
      <p:pic>
        <p:nvPicPr>
          <p:cNvPr id="1645" name="Google Shape;1645;g3c44f2f82d0_0_213"/>
          <p:cNvPicPr preferRelativeResize="0"/>
          <p:nvPr/>
        </p:nvPicPr>
        <p:blipFill rotWithShape="1">
          <a:blip r:embed="rId3">
            <a:alphaModFix/>
          </a:blip>
          <a:srcRect t="13299"/>
          <a:stretch/>
        </p:blipFill>
        <p:spPr>
          <a:xfrm>
            <a:off x="884471" y="2767025"/>
            <a:ext cx="10481052" cy="39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6" name="Google Shape;1646;g3c44f2f82d0_0_213"/>
          <p:cNvSpPr/>
          <p:nvPr/>
        </p:nvSpPr>
        <p:spPr>
          <a:xfrm>
            <a:off x="3838160" y="2549705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g3c44f2f82d0_0_213"/>
          <p:cNvSpPr txBox="1"/>
          <p:nvPr/>
        </p:nvSpPr>
        <p:spPr>
          <a:xfrm>
            <a:off x="4058271" y="2492693"/>
            <a:ext cx="13218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2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Faible à moyen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648" name="Google Shape;1648;g3c44f2f82d0_0_213"/>
          <p:cNvSpPr/>
          <p:nvPr/>
        </p:nvSpPr>
        <p:spPr>
          <a:xfrm>
            <a:off x="5692032" y="2549705"/>
            <a:ext cx="1800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g3c44f2f82d0_0_213"/>
          <p:cNvSpPr txBox="1"/>
          <p:nvPr/>
        </p:nvSpPr>
        <p:spPr>
          <a:xfrm>
            <a:off x="5912143" y="2492693"/>
            <a:ext cx="6219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200" b="1" i="1">
                <a:solidFill>
                  <a:schemeClr val="accent1"/>
                </a:solidFill>
              </a:rPr>
              <a:t>É</a:t>
            </a:r>
            <a:r>
              <a:rPr lang="fr-FR" sz="1200" b="1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levé</a:t>
            </a:r>
            <a:endParaRPr/>
          </a:p>
        </p:txBody>
      </p:sp>
      <p:sp>
        <p:nvSpPr>
          <p:cNvPr id="1650" name="Google Shape;1650;g3c44f2f82d0_0_213"/>
          <p:cNvSpPr/>
          <p:nvPr/>
        </p:nvSpPr>
        <p:spPr>
          <a:xfrm>
            <a:off x="6777954" y="2549705"/>
            <a:ext cx="180000" cy="18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g3c44f2f82d0_0_213"/>
          <p:cNvSpPr txBox="1"/>
          <p:nvPr/>
        </p:nvSpPr>
        <p:spPr>
          <a:xfrm>
            <a:off x="6998065" y="2492693"/>
            <a:ext cx="13218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200" b="1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Très élevé</a:t>
            </a:r>
            <a:endParaRPr/>
          </a:p>
        </p:txBody>
      </p:sp>
      <p:sp>
        <p:nvSpPr>
          <p:cNvPr id="1652" name="Google Shape;1652;g3c44f2f82d0_0_213"/>
          <p:cNvSpPr txBox="1">
            <a:spLocks noGrp="1"/>
          </p:cNvSpPr>
          <p:nvPr>
            <p:ph type="body" idx="1"/>
          </p:nvPr>
        </p:nvSpPr>
        <p:spPr>
          <a:xfrm>
            <a:off x="3984735" y="2197477"/>
            <a:ext cx="3594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fr-FR" sz="1200" b="1" i="1">
                <a:solidFill>
                  <a:schemeClr val="dk2"/>
                </a:solidFill>
              </a:rPr>
              <a:t>Niveau de connaissances déclaré :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653" name="Google Shape;1653;g3c44f2f82d0_0_213"/>
          <p:cNvSpPr txBox="1">
            <a:spLocks noGrp="1"/>
          </p:cNvSpPr>
          <p:nvPr>
            <p:ph type="body" idx="1"/>
          </p:nvPr>
        </p:nvSpPr>
        <p:spPr>
          <a:xfrm>
            <a:off x="786721" y="5959425"/>
            <a:ext cx="1849500" cy="491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fr-FR" sz="1000" b="1" i="1">
                <a:solidFill>
                  <a:schemeClr val="dk2"/>
                </a:solidFill>
              </a:rPr>
              <a:t>Désimperméabiliser les sols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654" name="Google Shape;1654;g3c44f2f82d0_0_213"/>
          <p:cNvSpPr txBox="1">
            <a:spLocks noGrp="1"/>
          </p:cNvSpPr>
          <p:nvPr>
            <p:ph type="body" idx="1"/>
          </p:nvPr>
        </p:nvSpPr>
        <p:spPr>
          <a:xfrm>
            <a:off x="2571946" y="5959425"/>
            <a:ext cx="1849500" cy="491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fr-FR" sz="1000" b="1" i="1">
                <a:solidFill>
                  <a:schemeClr val="dk2"/>
                </a:solidFill>
              </a:rPr>
              <a:t>Accélérer la rénovation</a:t>
            </a:r>
            <a:br>
              <a:rPr lang="fr-FR" sz="1000" b="1" i="1">
                <a:solidFill>
                  <a:schemeClr val="dk2"/>
                </a:solidFill>
              </a:rPr>
            </a:br>
            <a:r>
              <a:rPr lang="fr-FR" sz="1000" b="1" i="1">
                <a:solidFill>
                  <a:schemeClr val="dk2"/>
                </a:solidFill>
              </a:rPr>
              <a:t>des réseaux d’eau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655" name="Google Shape;1655;g3c44f2f82d0_0_213"/>
          <p:cNvSpPr txBox="1">
            <a:spLocks noGrp="1"/>
          </p:cNvSpPr>
          <p:nvPr>
            <p:ph type="body" idx="1"/>
          </p:nvPr>
        </p:nvSpPr>
        <p:spPr>
          <a:xfrm>
            <a:off x="4222496" y="5943810"/>
            <a:ext cx="2045400" cy="491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fr-FR" sz="1000" b="1" i="1">
                <a:solidFill>
                  <a:schemeClr val="dk2"/>
                </a:solidFill>
              </a:rPr>
              <a:t>Tenir compte du climat futur dans la construction et la rénovation des bâtiments publics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656" name="Google Shape;1656;g3c44f2f82d0_0_213"/>
          <p:cNvSpPr txBox="1">
            <a:spLocks noGrp="1"/>
          </p:cNvSpPr>
          <p:nvPr>
            <p:ph type="body" idx="1"/>
          </p:nvPr>
        </p:nvSpPr>
        <p:spPr>
          <a:xfrm>
            <a:off x="6142715" y="5943800"/>
            <a:ext cx="1758300" cy="491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fr-FR" sz="1000" b="1" i="1">
                <a:solidFill>
                  <a:schemeClr val="dk2"/>
                </a:solidFill>
              </a:rPr>
              <a:t>Renforcer la politique de prévention et de gestion des risques naturels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657" name="Google Shape;1657;g3c44f2f82d0_0_213"/>
          <p:cNvSpPr txBox="1">
            <a:spLocks noGrp="1"/>
          </p:cNvSpPr>
          <p:nvPr>
            <p:ph type="body" idx="1"/>
          </p:nvPr>
        </p:nvSpPr>
        <p:spPr>
          <a:xfrm>
            <a:off x="7854171" y="5959435"/>
            <a:ext cx="1849500" cy="491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fr-FR" sz="1000" b="1" i="1">
                <a:solidFill>
                  <a:schemeClr val="dk2"/>
                </a:solidFill>
              </a:rPr>
              <a:t>Impliquer et sensibiliser </a:t>
            </a:r>
            <a:br>
              <a:rPr lang="fr-FR" sz="1000" b="1" i="1">
                <a:solidFill>
                  <a:schemeClr val="dk2"/>
                </a:solidFill>
              </a:rPr>
            </a:br>
            <a:r>
              <a:rPr lang="fr-FR" sz="1000" b="1" i="1">
                <a:solidFill>
                  <a:schemeClr val="dk2"/>
                </a:solidFill>
              </a:rPr>
              <a:t>les citoyens et les acteurs économiques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658" name="Google Shape;1658;g3c44f2f82d0_0_213"/>
          <p:cNvSpPr txBox="1">
            <a:spLocks noGrp="1"/>
          </p:cNvSpPr>
          <p:nvPr>
            <p:ph type="body" idx="1"/>
          </p:nvPr>
        </p:nvSpPr>
        <p:spPr>
          <a:xfrm>
            <a:off x="9622296" y="5959425"/>
            <a:ext cx="1849500" cy="390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fr-FR" sz="1000" b="1" i="1">
                <a:solidFill>
                  <a:schemeClr val="dk2"/>
                </a:solidFill>
              </a:rPr>
              <a:t>Créer les conditions d’une coopération interterritoriale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659" name="Google Shape;1659;g3c44f2f82d0_0_213"/>
          <p:cNvSpPr txBox="1">
            <a:spLocks noGrp="1"/>
          </p:cNvSpPr>
          <p:nvPr>
            <p:ph type="body" idx="1"/>
          </p:nvPr>
        </p:nvSpPr>
        <p:spPr>
          <a:xfrm>
            <a:off x="75000" y="4590225"/>
            <a:ext cx="10341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600"/>
              <a:buNone/>
            </a:pPr>
            <a:r>
              <a:rPr lang="fr-FR" sz="1200" b="1" i="1">
                <a:solidFill>
                  <a:schemeClr val="dk2"/>
                </a:solidFill>
              </a:rPr>
              <a:t>Part d’élus ayant mis en place cette action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3c44f2f82d0_0_236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fr-FR"/>
              <a:t>Engagement des élus</a:t>
            </a:r>
            <a:endParaRPr/>
          </a:p>
        </p:txBody>
      </p:sp>
      <p:sp>
        <p:nvSpPr>
          <p:cNvPr id="1666" name="Google Shape;1666;g3c44f2f82d0_0_236"/>
          <p:cNvSpPr txBox="1">
            <a:spLocks noGrp="1"/>
          </p:cNvSpPr>
          <p:nvPr>
            <p:ph type="body" idx="1"/>
          </p:nvPr>
        </p:nvSpPr>
        <p:spPr>
          <a:xfrm>
            <a:off x="3350475" y="2387125"/>
            <a:ext cx="7351200" cy="3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 b="1">
                <a:solidFill>
                  <a:schemeClr val="dk2"/>
                </a:solidFill>
              </a:rPr>
              <a:t>L’engagement des élus municipaux en faveur de la transition énergétique et climatique </a:t>
            </a:r>
            <a: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  <a:t>dépasse les préférences partisanes et le type de territoire.</a:t>
            </a:r>
            <a:b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</a:br>
            <a:b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</a:br>
            <a:b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</a:br>
            <a:br>
              <a:rPr lang="fr-FR" sz="2000" b="1">
                <a:solidFill>
                  <a:schemeClr val="dk2"/>
                </a:solidFill>
              </a:rPr>
            </a:br>
            <a:r>
              <a:rPr lang="fr-FR" sz="2000" b="1">
                <a:solidFill>
                  <a:schemeClr val="dk2"/>
                </a:solidFill>
              </a:rPr>
              <a:t>L’écart d’engagement réside dans le </a:t>
            </a:r>
            <a: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  <a:t>niveau de formation</a:t>
            </a:r>
            <a:r>
              <a:rPr lang="fr-FR" sz="2000" b="1">
                <a:solidFill>
                  <a:schemeClr val="dk2"/>
                </a:solidFill>
              </a:rPr>
              <a:t> aux enjeux environnementaux et aux leviers de transition à disposition.</a:t>
            </a:r>
            <a:endParaRPr sz="1500" b="1">
              <a:solidFill>
                <a:schemeClr val="dk2"/>
              </a:solidFill>
            </a:endParaRPr>
          </a:p>
        </p:txBody>
      </p:sp>
      <p:pic>
        <p:nvPicPr>
          <p:cNvPr id="1667" name="Google Shape;1667;g3c44f2f82d0_0_236" title="Picto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0362" y="2563525"/>
            <a:ext cx="1610598" cy="1156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g3c44f2f82d0_0_236" title="Picto_3_dialogue socia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7738" y="4254025"/>
            <a:ext cx="1373201" cy="14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g3868da6b9cd_0_12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fr-FR"/>
              <a:t>Enseignement #3 : </a:t>
            </a:r>
            <a:br>
              <a:rPr lang="fr-FR"/>
            </a:br>
            <a:r>
              <a:rPr lang="fr-FR" sz="2933"/>
              <a:t>Des élus qui agissent par pragmatisme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/>
          </a:p>
        </p:txBody>
      </p:sp>
      <p:graphicFrame>
        <p:nvGraphicFramePr>
          <p:cNvPr id="1675" name="Google Shape;1675;g3868da6b9cd_0_12"/>
          <p:cNvGraphicFramePr/>
          <p:nvPr/>
        </p:nvGraphicFramePr>
        <p:xfrm>
          <a:off x="1288725" y="2615475"/>
          <a:ext cx="5229225" cy="3703320"/>
        </p:xfrm>
        <a:graphic>
          <a:graphicData uri="http://schemas.openxmlformats.org/drawingml/2006/table">
            <a:tbl>
              <a:tblPr>
                <a:noFill/>
                <a:tableStyleId>{A822BB94-34DA-4518-B30C-FB145CC6C2BD}</a:tableStyleId>
              </a:tblPr>
              <a:tblGrid>
                <a:gridCol w="455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Améliorer la qualité de vie, la santé et le cadre de vie de la population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77 %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Diminuer les dépenses énergétiques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75 %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Protéger la population des effets du dérèglement climatique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62 %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Contribuer à l'effort de neutralité carbone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54 %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Réduire les risques sur les biens (dégâts matériels, inassurabilité)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24 %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Améliorer l'image et l'attractivité du territoire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20 %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Bénéficier d'aides et de subventions disponibles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18 %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Créer des emplois locaux non délocalisables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16 %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Satisfaire aux obligations réglementaires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14 %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Répondre à des demandes fortes de la part des citoyens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10 %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Autre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2 %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Je ne souhaite pas m'engager pour plus de transition énergétique et climatique dans mon territoire</a:t>
                      </a:r>
                      <a:endParaRPr sz="1100"/>
                    </a:p>
                  </a:txBody>
                  <a:tcPr marL="63500" marR="63500" marT="63500" marB="63500">
                    <a:solidFill>
                      <a:srgbClr val="C5EA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/>
                        <a:t>2 %</a:t>
                      </a:r>
                      <a:endParaRPr sz="11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676" name="Google Shape;1676;g3868da6b9cd_0_12"/>
          <p:cNvSpPr txBox="1">
            <a:spLocks noGrp="1"/>
          </p:cNvSpPr>
          <p:nvPr>
            <p:ph type="body" idx="1"/>
          </p:nvPr>
        </p:nvSpPr>
        <p:spPr>
          <a:xfrm>
            <a:off x="689000" y="1575538"/>
            <a:ext cx="61287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b="1" i="1">
                <a:solidFill>
                  <a:schemeClr val="dk2"/>
                </a:solidFill>
              </a:rPr>
              <a:t>Quelles sont les raisons qui vous motivent personnellement</a:t>
            </a:r>
            <a:br>
              <a:rPr lang="fr-FR" b="1" i="1">
                <a:solidFill>
                  <a:schemeClr val="dk2"/>
                </a:solidFill>
              </a:rPr>
            </a:br>
            <a:r>
              <a:rPr lang="fr-FR" b="1" i="1">
                <a:solidFill>
                  <a:schemeClr val="dk2"/>
                </a:solidFill>
              </a:rPr>
              <a:t>à agir en faveur de la transition énergétique et climatique</a:t>
            </a:r>
            <a:br>
              <a:rPr lang="fr-FR" b="1" i="1">
                <a:solidFill>
                  <a:schemeClr val="dk2"/>
                </a:solidFill>
              </a:rPr>
            </a:br>
            <a:r>
              <a:rPr lang="fr-FR" b="1" i="1">
                <a:solidFill>
                  <a:schemeClr val="dk2"/>
                </a:solidFill>
              </a:rPr>
              <a:t>de votre territoire 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677" name="Google Shape;1677;g3868da6b9cd_0_12"/>
          <p:cNvSpPr txBox="1"/>
          <p:nvPr/>
        </p:nvSpPr>
        <p:spPr>
          <a:xfrm>
            <a:off x="7621175" y="2560950"/>
            <a:ext cx="40158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1800" b="1">
                <a:solidFill>
                  <a:schemeClr val="dk2"/>
                </a:solidFill>
              </a:rPr>
              <a:t>La transition est perçue avant tout comme une </a:t>
            </a:r>
            <a:r>
              <a:rPr lang="fr-FR" sz="1800" b="1">
                <a:solidFill>
                  <a:schemeClr val="lt1"/>
                </a:solidFill>
                <a:highlight>
                  <a:schemeClr val="dk2"/>
                </a:highlight>
              </a:rPr>
              <a:t>politique pragmatique d’amélioration du cadre de vie, </a:t>
            </a:r>
            <a:br>
              <a:rPr lang="fr-FR" sz="1800" b="1">
                <a:solidFill>
                  <a:schemeClr val="lt1"/>
                </a:solidFill>
                <a:highlight>
                  <a:schemeClr val="dk2"/>
                </a:highlight>
              </a:rPr>
            </a:br>
            <a:r>
              <a:rPr lang="fr-FR" sz="1800" b="1">
                <a:solidFill>
                  <a:schemeClr val="lt1"/>
                </a:solidFill>
                <a:highlight>
                  <a:schemeClr val="dk2"/>
                </a:highlight>
              </a:rPr>
              <a:t>de protection de la population et d’indépendance énergétique.</a:t>
            </a:r>
            <a:endParaRPr sz="1800" b="1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1678" name="Google Shape;1678;g3868da6b9cd_0_12"/>
          <p:cNvSpPr txBox="1"/>
          <p:nvPr/>
        </p:nvSpPr>
        <p:spPr>
          <a:xfrm>
            <a:off x="7685975" y="4704625"/>
            <a:ext cx="38862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1600" b="1" i="1">
                <a:solidFill>
                  <a:schemeClr val="accent1"/>
                </a:solidFill>
              </a:rPr>
              <a:t>« Le climat, même quand on ne le met pas en priorité numéro 1, il revient dans tous les dossiers : écoles, eau, voirie, personnes âgées, tout. »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679" name="Google Shape;1679;g3868da6b9cd_0_12"/>
          <p:cNvSpPr/>
          <p:nvPr/>
        </p:nvSpPr>
        <p:spPr>
          <a:xfrm>
            <a:off x="1262206" y="2608851"/>
            <a:ext cx="5265300" cy="6012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g3868da6b9cd_0_12"/>
          <p:cNvSpPr/>
          <p:nvPr/>
        </p:nvSpPr>
        <p:spPr>
          <a:xfrm>
            <a:off x="1257993" y="3192476"/>
            <a:ext cx="5265300" cy="6012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g3868da6b9cd_0_12"/>
          <p:cNvSpPr/>
          <p:nvPr/>
        </p:nvSpPr>
        <p:spPr>
          <a:xfrm>
            <a:off x="1270675" y="4704626"/>
            <a:ext cx="5265300" cy="3027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6" name="Google Shape;1686;g3c7959a5042_0_4074"/>
          <p:cNvPicPr preferRelativeResize="0"/>
          <p:nvPr/>
        </p:nvPicPr>
        <p:blipFill rotWithShape="1">
          <a:blip r:embed="rId3">
            <a:alphaModFix/>
          </a:blip>
          <a:srcRect t="49792" b="30622"/>
          <a:stretch/>
        </p:blipFill>
        <p:spPr>
          <a:xfrm>
            <a:off x="973425" y="5039846"/>
            <a:ext cx="9727851" cy="10973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7" name="Google Shape;1687;g3c7959a5042_0_4074"/>
          <p:cNvSpPr txBox="1">
            <a:spLocks noGrp="1"/>
          </p:cNvSpPr>
          <p:nvPr>
            <p:ph type="title"/>
          </p:nvPr>
        </p:nvSpPr>
        <p:spPr>
          <a:xfrm>
            <a:off x="1165251" y="308474"/>
            <a:ext cx="67653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Arial"/>
              <a:buNone/>
            </a:pPr>
            <a:r>
              <a:rPr lang="fr-FR" sz="3040"/>
              <a:t>Enseignement #4 :</a:t>
            </a:r>
            <a:br>
              <a:rPr lang="fr-FR" sz="3040"/>
            </a:br>
            <a:r>
              <a:rPr lang="fr-FR" sz="3040"/>
              <a:t>Des freins essentiellement opérationnels</a:t>
            </a:r>
            <a:endParaRPr sz="304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Arial"/>
              <a:buNone/>
            </a:pPr>
            <a:endParaRPr sz="3040"/>
          </a:p>
        </p:txBody>
      </p:sp>
      <p:pic>
        <p:nvPicPr>
          <p:cNvPr id="1689" name="Google Shape;1689;g3c7959a5042_0_4074"/>
          <p:cNvPicPr preferRelativeResize="0"/>
          <p:nvPr/>
        </p:nvPicPr>
        <p:blipFill rotWithShape="1">
          <a:blip r:embed="rId3">
            <a:alphaModFix/>
          </a:blip>
          <a:srcRect b="56047"/>
          <a:stretch/>
        </p:blipFill>
        <p:spPr>
          <a:xfrm>
            <a:off x="973425" y="2578351"/>
            <a:ext cx="9727851" cy="2462576"/>
          </a:xfrm>
          <a:prstGeom prst="rect">
            <a:avLst/>
          </a:prstGeom>
          <a:noFill/>
          <a:ln>
            <a:noFill/>
          </a:ln>
        </p:spPr>
      </p:pic>
      <p:sp>
        <p:nvSpPr>
          <p:cNvPr id="1690" name="Google Shape;1690;g3c7959a5042_0_4074"/>
          <p:cNvSpPr txBox="1"/>
          <p:nvPr/>
        </p:nvSpPr>
        <p:spPr>
          <a:xfrm>
            <a:off x="1165250" y="1822402"/>
            <a:ext cx="6891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1" u="none" strike="noStrike" cap="none">
                <a:solidFill>
                  <a:srgbClr val="0009B5"/>
                </a:solidFill>
                <a:latin typeface="Arial"/>
                <a:ea typeface="Arial"/>
                <a:cs typeface="Arial"/>
                <a:sym typeface="Arial"/>
              </a:rPr>
              <a:t>S’agissant des actions pertinentes mais qui ne sont pas mises en place, quels sont les trois principaux freins identifiés ? 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1" name="Google Shape;1691;g3c7959a5042_0_4074"/>
          <p:cNvSpPr txBox="1"/>
          <p:nvPr/>
        </p:nvSpPr>
        <p:spPr>
          <a:xfrm>
            <a:off x="7641300" y="4955675"/>
            <a:ext cx="36447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La crainte de l’impopularité </a:t>
            </a:r>
            <a:r>
              <a:rPr lang="fr-FR" sz="1800" b="1">
                <a:solidFill>
                  <a:schemeClr val="lt1"/>
                </a:solidFill>
                <a:highlight>
                  <a:schemeClr val="dk2"/>
                </a:highlight>
              </a:rPr>
              <a:t>et le</a:t>
            </a:r>
            <a:r>
              <a:rPr lang="fr-FR" sz="18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 risque électoral figurent parmi les freins les moins cités</a:t>
            </a:r>
            <a:r>
              <a:rPr lang="fr-F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Google Shape;1692;g3c7959a5042_0_4074"/>
          <p:cNvSpPr/>
          <p:nvPr/>
        </p:nvSpPr>
        <p:spPr>
          <a:xfrm rot="10800000">
            <a:off x="6761750" y="5211450"/>
            <a:ext cx="799500" cy="41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g3c7959a5042_0_4074"/>
          <p:cNvSpPr txBox="1"/>
          <p:nvPr/>
        </p:nvSpPr>
        <p:spPr>
          <a:xfrm>
            <a:off x="10134394" y="2547458"/>
            <a:ext cx="3110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Frein financier</a:t>
            </a:r>
            <a:r>
              <a:rPr lang="fr-F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g3c7959a5042_0_4074"/>
          <p:cNvSpPr/>
          <p:nvPr/>
        </p:nvSpPr>
        <p:spPr>
          <a:xfrm rot="10800000">
            <a:off x="9367800" y="2556758"/>
            <a:ext cx="682200" cy="41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g3c7959a5042_0_4074"/>
          <p:cNvSpPr txBox="1"/>
          <p:nvPr/>
        </p:nvSpPr>
        <p:spPr>
          <a:xfrm>
            <a:off x="10134394" y="2891691"/>
            <a:ext cx="3110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Manque de temps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g3c7959a5042_0_4074"/>
          <p:cNvSpPr/>
          <p:nvPr/>
        </p:nvSpPr>
        <p:spPr>
          <a:xfrm rot="10800000">
            <a:off x="9367800" y="2900991"/>
            <a:ext cx="682200" cy="41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Google Shape;1697;g3c7959a5042_0_4074"/>
          <p:cNvSpPr txBox="1"/>
          <p:nvPr/>
        </p:nvSpPr>
        <p:spPr>
          <a:xfrm>
            <a:off x="9240244" y="3465079"/>
            <a:ext cx="2951700" cy="12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Manque d’information,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 de formation et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 d’accompagnement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Google Shape;1698;g3c7959a5042_0_4074"/>
          <p:cNvSpPr/>
          <p:nvPr/>
        </p:nvSpPr>
        <p:spPr>
          <a:xfrm rot="10800000">
            <a:off x="8473650" y="3438308"/>
            <a:ext cx="682200" cy="41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g3c7959a5042_0_4074"/>
          <p:cNvSpPr/>
          <p:nvPr/>
        </p:nvSpPr>
        <p:spPr>
          <a:xfrm rot="10800000">
            <a:off x="7193250" y="4314126"/>
            <a:ext cx="1962600" cy="41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3c6e26eed2e_6_65"/>
          <p:cNvSpPr txBox="1"/>
          <p:nvPr/>
        </p:nvSpPr>
        <p:spPr>
          <a:xfrm>
            <a:off x="126165" y="3389040"/>
            <a:ext cx="30000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1800" b="1" i="1">
                <a:solidFill>
                  <a:schemeClr val="accent1"/>
                </a:solidFill>
              </a:rPr>
              <a:t>« Le vrai frein, c’est l’ingénierie : on n’a personne pour monter les projets. »</a:t>
            </a:r>
            <a:endParaRPr sz="1800" b="1" i="1">
              <a:solidFill>
                <a:schemeClr val="accent1"/>
              </a:solidFill>
            </a:endParaRPr>
          </a:p>
        </p:txBody>
      </p:sp>
      <p:sp>
        <p:nvSpPr>
          <p:cNvPr id="1706" name="Google Shape;1706;g3c6e26eed2e_6_65"/>
          <p:cNvSpPr txBox="1">
            <a:spLocks noGrp="1"/>
          </p:cNvSpPr>
          <p:nvPr>
            <p:ph type="title"/>
          </p:nvPr>
        </p:nvSpPr>
        <p:spPr>
          <a:xfrm>
            <a:off x="1165251" y="308474"/>
            <a:ext cx="67653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Arial"/>
              <a:buNone/>
            </a:pPr>
            <a:r>
              <a:rPr lang="fr-FR" sz="3040"/>
              <a:t>Enseignement #4 :</a:t>
            </a:r>
            <a:br>
              <a:rPr lang="fr-FR" sz="3040"/>
            </a:br>
            <a:r>
              <a:rPr lang="fr-FR" sz="3040"/>
              <a:t>Des freins essentiellement opérationnels</a:t>
            </a:r>
            <a:endParaRPr sz="304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Arial"/>
              <a:buNone/>
            </a:pPr>
            <a:endParaRPr sz="3040"/>
          </a:p>
        </p:txBody>
      </p:sp>
      <p:sp>
        <p:nvSpPr>
          <p:cNvPr id="1707" name="Google Shape;1707;g3c6e26eed2e_6_65"/>
          <p:cNvSpPr txBox="1">
            <a:spLocks noGrp="1"/>
          </p:cNvSpPr>
          <p:nvPr>
            <p:ph type="body" idx="1"/>
          </p:nvPr>
        </p:nvSpPr>
        <p:spPr>
          <a:xfrm>
            <a:off x="1230925" y="1985400"/>
            <a:ext cx="6699600" cy="10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2"/>
                </a:solidFill>
              </a:rPr>
              <a:t>Les maires expriment une frustration forte devant l’instabilité réglementaire : subventions modifiées, règles révisées, conditions d’éligibilité mouvantes.</a:t>
            </a:r>
            <a:endParaRPr sz="2000">
              <a:solidFill>
                <a:schemeClr val="dk2"/>
              </a:solidFill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708" name="Google Shape;1708;g3c6e26eed2e_6_65"/>
          <p:cNvSpPr txBox="1"/>
          <p:nvPr/>
        </p:nvSpPr>
        <p:spPr>
          <a:xfrm>
            <a:off x="3465491" y="3389040"/>
            <a:ext cx="25203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1800" b="1" i="1">
                <a:solidFill>
                  <a:schemeClr val="accent1"/>
                </a:solidFill>
              </a:rPr>
              <a:t>« Ce ne sont pas les citoyens qui bloquent, ce sont les procédures. »</a:t>
            </a:r>
            <a:endParaRPr sz="1800" b="1" i="1">
              <a:solidFill>
                <a:schemeClr val="accent1"/>
              </a:solidFill>
            </a:endParaRPr>
          </a:p>
        </p:txBody>
      </p:sp>
      <p:sp>
        <p:nvSpPr>
          <p:cNvPr id="1709" name="Google Shape;1709;g3c6e26eed2e_6_65"/>
          <p:cNvSpPr txBox="1">
            <a:spLocks noGrp="1"/>
          </p:cNvSpPr>
          <p:nvPr>
            <p:ph type="body" idx="1"/>
          </p:nvPr>
        </p:nvSpPr>
        <p:spPr>
          <a:xfrm>
            <a:off x="1087050" y="5515175"/>
            <a:ext cx="9719400" cy="803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900" b="1">
                <a:solidFill>
                  <a:srgbClr val="0009B5"/>
                </a:solidFill>
              </a:rPr>
              <a:t>Le vrai frein n’est ni idéologique, ni électoral, mais opérationnel et capacitaire, </a:t>
            </a:r>
            <a:endParaRPr sz="1900" b="1">
              <a:solidFill>
                <a:srgbClr val="0009B5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900" b="1">
                <a:solidFill>
                  <a:srgbClr val="0009B5"/>
                </a:solidFill>
              </a:rPr>
              <a:t>et aggravé par l’instabilité réglementaire.</a:t>
            </a:r>
            <a:endParaRPr sz="1700" b="1">
              <a:solidFill>
                <a:srgbClr val="0009B5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500" b="1">
              <a:solidFill>
                <a:schemeClr val="dk2"/>
              </a:solidFill>
            </a:endParaRPr>
          </a:p>
        </p:txBody>
      </p:sp>
      <p:sp>
        <p:nvSpPr>
          <p:cNvPr id="1710" name="Google Shape;1710;g3c6e26eed2e_6_65"/>
          <p:cNvSpPr txBox="1"/>
          <p:nvPr/>
        </p:nvSpPr>
        <p:spPr>
          <a:xfrm>
            <a:off x="6325115" y="3389040"/>
            <a:ext cx="25203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1800" b="1" i="1">
                <a:solidFill>
                  <a:schemeClr val="accent1"/>
                </a:solidFill>
              </a:rPr>
              <a:t>« On perd plus d’énergie dans les dossiers que dans l’action. »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711" name="Google Shape;1711;g3c6e26eed2e_6_65"/>
          <p:cNvSpPr txBox="1"/>
          <p:nvPr/>
        </p:nvSpPr>
        <p:spPr>
          <a:xfrm>
            <a:off x="9184740" y="3389040"/>
            <a:ext cx="29097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1800" b="1" i="1">
                <a:solidFill>
                  <a:schemeClr val="accent1"/>
                </a:solidFill>
              </a:rPr>
              <a:t>« Les subventions changent en cours de route, comment voulez-vous planifier ? »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g3868da6b9cd_0_24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fr-FR"/>
              <a:t>Enseignement #5 :</a:t>
            </a:r>
            <a:br>
              <a:rPr lang="fr-FR"/>
            </a:br>
            <a:r>
              <a:rPr lang="fr-FR"/>
              <a:t>La formation des élus, un levier incontournable</a:t>
            </a:r>
            <a:endParaRPr/>
          </a:p>
        </p:txBody>
      </p:sp>
      <p:sp>
        <p:nvSpPr>
          <p:cNvPr id="1718" name="Google Shape;1718;g3868da6b9cd_0_24"/>
          <p:cNvSpPr txBox="1">
            <a:spLocks noGrp="1"/>
          </p:cNvSpPr>
          <p:nvPr>
            <p:ph type="body" idx="1"/>
          </p:nvPr>
        </p:nvSpPr>
        <p:spPr>
          <a:xfrm>
            <a:off x="410975" y="1528232"/>
            <a:ext cx="11003100" cy="11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-FR" sz="1800" b="1">
                <a:solidFill>
                  <a:schemeClr val="lt1"/>
                </a:solidFill>
                <a:highlight>
                  <a:schemeClr val="dk2"/>
                </a:highlight>
              </a:rPr>
              <a:t>Plus les élus se sentent compétents, plus ils agissent</a:t>
            </a:r>
            <a:endParaRPr sz="1800" b="1">
              <a:solidFill>
                <a:schemeClr val="dk2"/>
              </a:solidFill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fr-FR" sz="1800" b="1">
                <a:solidFill>
                  <a:schemeClr val="lt1"/>
                </a:solidFill>
                <a:highlight>
                  <a:schemeClr val="dk2"/>
                </a:highlight>
              </a:rPr>
              <a:t>Les élus souhaitent en faire davantage.</a:t>
            </a:r>
            <a:r>
              <a:rPr lang="fr-FR" sz="1800">
                <a:solidFill>
                  <a:schemeClr val="dk2"/>
                </a:solidFill>
              </a:rPr>
              <a:t> Seuls 4 % des élus répondent ne pas souhaiter engager ou accélérer la transition climatique et énergétique de leur territoire.</a:t>
            </a:r>
            <a:endParaRPr sz="18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2"/>
              </a:solidFill>
            </a:endParaRPr>
          </a:p>
        </p:txBody>
      </p:sp>
      <p:graphicFrame>
        <p:nvGraphicFramePr>
          <p:cNvPr id="1719" name="Google Shape;1719;g3868da6b9cd_0_24"/>
          <p:cNvGraphicFramePr/>
          <p:nvPr/>
        </p:nvGraphicFramePr>
        <p:xfrm>
          <a:off x="992023" y="3357575"/>
          <a:ext cx="9617200" cy="3258584"/>
        </p:xfrm>
        <a:graphic>
          <a:graphicData uri="http://schemas.openxmlformats.org/drawingml/2006/table">
            <a:tbl>
              <a:tblPr>
                <a:noFill/>
                <a:tableStyleId>{6ED93E6F-A7B0-4004-9BE3-3C82FF86F79A}</a:tableStyleId>
              </a:tblPr>
              <a:tblGrid>
                <a:gridCol w="8331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De la documentation sur des retours d'expériences réussies d'autres communes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46%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De formations courtes et pratiques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44%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D'éléments de communication pour convaincre la population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39%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D'un service d'expertise régionale pour répondre aux questions techniques en temps réel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39%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De visites de communes ayant déjà mis en place des actions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36%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 dirty="0"/>
                        <a:t>De kits méthodologiques simples</a:t>
                      </a:r>
                      <a:endParaRPr b="1" dirty="0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36%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De réseaux de maires pour partager expériences et bonnes pratiques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32%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D'outils pour associer les acteurs locaux et ainsi créer un portage collectif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 dirty="0"/>
                        <a:t>32%</a:t>
                      </a:r>
                      <a:endParaRPr b="1" dirty="0"/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20" name="Google Shape;1720;g3868da6b9cd_0_24"/>
          <p:cNvSpPr txBox="1"/>
          <p:nvPr/>
        </p:nvSpPr>
        <p:spPr>
          <a:xfrm>
            <a:off x="879225" y="2643049"/>
            <a:ext cx="10470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b="1" i="1">
                <a:solidFill>
                  <a:srgbClr val="0009B5"/>
                </a:solidFill>
              </a:rPr>
              <a:t>De quoi auriez-vous personnellement besoin pour accélérer la transition énergétique</a:t>
            </a:r>
            <a:br>
              <a:rPr lang="fr-FR" sz="1500" b="1" i="1">
                <a:solidFill>
                  <a:srgbClr val="0009B5"/>
                </a:solidFill>
              </a:rPr>
            </a:br>
            <a:r>
              <a:rPr lang="fr-FR" sz="1500" b="1" i="1">
                <a:solidFill>
                  <a:srgbClr val="0009B5"/>
                </a:solidFill>
              </a:rPr>
              <a:t>et climatique sur votre territoire ? </a:t>
            </a:r>
            <a:endParaRPr sz="1500" i="1"/>
          </a:p>
        </p:txBody>
      </p:sp>
      <p:sp>
        <p:nvSpPr>
          <p:cNvPr id="1721" name="Google Shape;1721;g3868da6b9cd_0_24"/>
          <p:cNvSpPr/>
          <p:nvPr/>
        </p:nvSpPr>
        <p:spPr>
          <a:xfrm>
            <a:off x="992020" y="3357574"/>
            <a:ext cx="9617100" cy="8610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g3868da6b9cd_0_24"/>
          <p:cNvSpPr/>
          <p:nvPr/>
        </p:nvSpPr>
        <p:spPr>
          <a:xfrm>
            <a:off x="992025" y="5381455"/>
            <a:ext cx="9617100" cy="4305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3c42cbd417f_1_126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Mot d’introduction</a:t>
            </a:r>
            <a:endParaRPr/>
          </a:p>
        </p:txBody>
      </p:sp>
      <p:pic>
        <p:nvPicPr>
          <p:cNvPr id="1342" name="Google Shape;1342;g3c42cbd417f_1_126" title="Jean Louis Grosse Delasalle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1367386" y="1642682"/>
            <a:ext cx="3885000" cy="3883500"/>
          </a:xfrm>
          <a:prstGeom prst="ellipse">
            <a:avLst/>
          </a:prstGeom>
        </p:spPr>
      </p:pic>
      <p:sp>
        <p:nvSpPr>
          <p:cNvPr id="1343" name="Google Shape;1343;g3c42cbd417f_1_126"/>
          <p:cNvSpPr txBox="1">
            <a:spLocks noGrp="1"/>
          </p:cNvSpPr>
          <p:nvPr>
            <p:ph type="body" idx="1"/>
          </p:nvPr>
        </p:nvSpPr>
        <p:spPr>
          <a:xfrm>
            <a:off x="5770425" y="3762054"/>
            <a:ext cx="5334300" cy="100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2"/>
                </a:solidFill>
              </a:rPr>
              <a:t>Président de la Macif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44" name="Google Shape;1344;g3c42cbd417f_1_126"/>
          <p:cNvSpPr txBox="1">
            <a:spLocks noGrp="1"/>
          </p:cNvSpPr>
          <p:nvPr>
            <p:ph type="body" idx="3"/>
          </p:nvPr>
        </p:nvSpPr>
        <p:spPr>
          <a:xfrm>
            <a:off x="5770413" y="2635189"/>
            <a:ext cx="5334300" cy="67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2"/>
                </a:solidFill>
              </a:rPr>
              <a:t>Jean-Louis Grosse-Delasalle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3bd8660eefd_3_150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Arial"/>
              <a:buNone/>
            </a:pPr>
            <a:r>
              <a:rPr lang="fr-FR" sz="2640"/>
              <a:t>Enseignement #5 :</a:t>
            </a:r>
            <a:br>
              <a:rPr lang="fr-FR" sz="2640"/>
            </a:br>
            <a:r>
              <a:rPr lang="fr-FR" sz="2640"/>
              <a:t>La formation des élus, </a:t>
            </a:r>
            <a:br>
              <a:rPr lang="fr-FR" sz="2640"/>
            </a:br>
            <a:r>
              <a:rPr lang="fr-FR" sz="2640"/>
              <a:t>un levier incontournable</a:t>
            </a:r>
            <a:endParaRPr sz="2640"/>
          </a:p>
        </p:txBody>
      </p:sp>
      <p:sp>
        <p:nvSpPr>
          <p:cNvPr id="1729" name="Google Shape;1729;g3bd8660eefd_3_150"/>
          <p:cNvSpPr txBox="1">
            <a:spLocks noGrp="1"/>
          </p:cNvSpPr>
          <p:nvPr>
            <p:ph type="body" idx="1"/>
          </p:nvPr>
        </p:nvSpPr>
        <p:spPr>
          <a:xfrm>
            <a:off x="602500" y="5156963"/>
            <a:ext cx="10809900" cy="10659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900" b="1">
                <a:solidFill>
                  <a:schemeClr val="dk2"/>
                </a:solidFill>
              </a:rPr>
              <a:t>Les élus ne demandent qu’à en faire davantage : </a:t>
            </a:r>
            <a:endParaRPr sz="1900" b="1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900" b="1">
                <a:solidFill>
                  <a:schemeClr val="dk2"/>
                </a:solidFill>
              </a:rPr>
              <a:t>la formation et l’ingénierie sont les premiers besoins identifiés </a:t>
            </a:r>
            <a:endParaRPr sz="1900" b="1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900" b="1">
                <a:solidFill>
                  <a:schemeClr val="dk2"/>
                </a:solidFill>
              </a:rPr>
              <a:t>pour accélérer leur engagement.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9B5"/>
              </a:solidFill>
            </a:endParaRPr>
          </a:p>
        </p:txBody>
      </p:sp>
      <p:sp>
        <p:nvSpPr>
          <p:cNvPr id="1730" name="Google Shape;1730;g3bd8660eefd_3_150"/>
          <p:cNvSpPr txBox="1"/>
          <p:nvPr/>
        </p:nvSpPr>
        <p:spPr>
          <a:xfrm>
            <a:off x="6096000" y="2479725"/>
            <a:ext cx="48732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175" tIns="83175" rIns="83175" bIns="83175" anchor="t" anchorCtr="0">
            <a:spAutoFit/>
          </a:bodyPr>
          <a:lstStyle/>
          <a:p>
            <a:pPr marL="0" lvl="0" indent="-207965" algn="ctr" rtl="0">
              <a:lnSpc>
                <a:spcPct val="115000"/>
              </a:lnSpc>
              <a:spcBef>
                <a:spcPts val="1092"/>
              </a:spcBef>
              <a:spcAft>
                <a:spcPts val="1092"/>
              </a:spcAft>
              <a:buNone/>
            </a:pPr>
            <a:r>
              <a:rPr lang="fr-FR" sz="1637" b="1" i="1">
                <a:solidFill>
                  <a:schemeClr val="accent1"/>
                </a:solidFill>
              </a:rPr>
              <a:t>« On veut apprendre, comprendre, se former, mais il faut du temps et de l’appui. »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731" name="Google Shape;1731;g3bd8660eefd_3_150"/>
          <p:cNvSpPr txBox="1"/>
          <p:nvPr/>
        </p:nvSpPr>
        <p:spPr>
          <a:xfrm>
            <a:off x="1570050" y="3525624"/>
            <a:ext cx="33720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175" tIns="83175" rIns="83175" bIns="83175" anchor="t" anchorCtr="0">
            <a:spAutoFit/>
          </a:bodyPr>
          <a:lstStyle/>
          <a:p>
            <a:pPr marL="0" marR="0" lvl="0" indent="-207965" algn="ctr" rtl="0">
              <a:lnSpc>
                <a:spcPct val="115000"/>
              </a:lnSpc>
              <a:spcBef>
                <a:spcPts val="1092"/>
              </a:spcBef>
              <a:spcAft>
                <a:spcPts val="1092"/>
              </a:spcAft>
              <a:buNone/>
            </a:pPr>
            <a:r>
              <a:rPr lang="fr-FR" sz="1637" b="1" i="1">
                <a:solidFill>
                  <a:schemeClr val="accent1"/>
                </a:solidFill>
              </a:rPr>
              <a:t>« Je ne suis pas ingénieur, je dois décider sur des sujets que je ne maîtrise pas. »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732" name="Google Shape;1732;g3bd8660eefd_3_150"/>
          <p:cNvSpPr txBox="1"/>
          <p:nvPr/>
        </p:nvSpPr>
        <p:spPr>
          <a:xfrm>
            <a:off x="6347157" y="3600779"/>
            <a:ext cx="41949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175" tIns="83175" rIns="83175" bIns="83175" anchor="t" anchorCtr="0">
            <a:spAutoFit/>
          </a:bodyPr>
          <a:lstStyle/>
          <a:p>
            <a:pPr marL="0" lvl="0" indent="-207965" algn="ctr" rtl="0">
              <a:lnSpc>
                <a:spcPct val="115000"/>
              </a:lnSpc>
              <a:spcBef>
                <a:spcPts val="1092"/>
              </a:spcBef>
              <a:spcAft>
                <a:spcPts val="1092"/>
              </a:spcAft>
              <a:buNone/>
            </a:pPr>
            <a:r>
              <a:rPr lang="fr-FR" sz="1637" b="1" i="1">
                <a:solidFill>
                  <a:schemeClr val="accent1"/>
                </a:solidFill>
              </a:rPr>
              <a:t>« Les élus ne sont pas formés pour gérer des systèmes énergétiques, des réseaux, des risques naturels. »</a:t>
            </a:r>
            <a:endParaRPr sz="1273"/>
          </a:p>
        </p:txBody>
      </p:sp>
      <p:sp>
        <p:nvSpPr>
          <p:cNvPr id="1733" name="Google Shape;1733;g3bd8660eefd_3_150"/>
          <p:cNvSpPr txBox="1"/>
          <p:nvPr/>
        </p:nvSpPr>
        <p:spPr>
          <a:xfrm>
            <a:off x="1614126" y="2189632"/>
            <a:ext cx="32838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175" tIns="83175" rIns="83175" bIns="83175" anchor="t" anchorCtr="0">
            <a:spAutoFit/>
          </a:bodyPr>
          <a:lstStyle/>
          <a:p>
            <a:pPr marL="0" marR="0" lvl="0" indent="-207965" algn="ctr" rtl="0">
              <a:lnSpc>
                <a:spcPct val="115000"/>
              </a:lnSpc>
              <a:spcBef>
                <a:spcPts val="1092"/>
              </a:spcBef>
              <a:spcAft>
                <a:spcPts val="1092"/>
              </a:spcAft>
              <a:buNone/>
            </a:pPr>
            <a:r>
              <a:rPr lang="fr-FR" sz="1637" b="1" i="1">
                <a:solidFill>
                  <a:schemeClr val="accent1"/>
                </a:solidFill>
              </a:rPr>
              <a:t> « Quand on voit une commune voisine réussir, ça nous donne envie et ça nous rassure. »</a:t>
            </a:r>
            <a:endParaRPr sz="1637" b="1" i="1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3bd8660eefd_3_167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Arial"/>
              <a:buNone/>
            </a:pPr>
            <a:r>
              <a:rPr lang="fr-FR" sz="3040"/>
              <a:t>Enseignement #6 :</a:t>
            </a:r>
            <a:br>
              <a:rPr lang="fr-FR" sz="3040"/>
            </a:br>
            <a:r>
              <a:rPr lang="fr-FR" sz="3040"/>
              <a:t>Un manque de dialogue subsiste entre élus et citoyens</a:t>
            </a:r>
            <a:endParaRPr sz="3040"/>
          </a:p>
        </p:txBody>
      </p:sp>
      <p:sp>
        <p:nvSpPr>
          <p:cNvPr id="1740" name="Google Shape;1740;g3bd8660eefd_3_167"/>
          <p:cNvSpPr txBox="1">
            <a:spLocks noGrp="1"/>
          </p:cNvSpPr>
          <p:nvPr>
            <p:ph type="body" idx="1"/>
          </p:nvPr>
        </p:nvSpPr>
        <p:spPr>
          <a:xfrm>
            <a:off x="670300" y="1877825"/>
            <a:ext cx="10638300" cy="29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  <a:t>La majorité des élus interrogés ignorent comment leur action en faveur de la transition est jugée par la population.</a:t>
            </a:r>
            <a:endParaRPr sz="2000" b="1">
              <a:solidFill>
                <a:schemeClr val="dk2"/>
              </a:solidFill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  <a:t>35 %</a:t>
            </a:r>
            <a:r>
              <a:rPr lang="fr-FR" sz="2000">
                <a:solidFill>
                  <a:schemeClr val="dk2"/>
                </a:solidFill>
              </a:rPr>
              <a:t> des répondants estiment que leur action en faveur de la transition est jugée adaptée par la population, alors que </a:t>
            </a:r>
            <a:r>
              <a:rPr lang="fr-FR" sz="2000" b="1">
                <a:solidFill>
                  <a:schemeClr val="lt1"/>
                </a:solidFill>
                <a:highlight>
                  <a:schemeClr val="dk2"/>
                </a:highlight>
              </a:rPr>
              <a:t>77 %</a:t>
            </a:r>
            <a:r>
              <a:rPr lang="fr-FR" sz="2000">
                <a:solidFill>
                  <a:schemeClr val="dk2"/>
                </a:solidFill>
              </a:rPr>
              <a:t> des Français estiment que leur maire ne met pas assez d’actions en place pour lutter contre le dérèglement climatique*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1741" name="Google Shape;1741;g3bd8660eefd_3_167"/>
          <p:cNvPicPr preferRelativeResize="0"/>
          <p:nvPr/>
        </p:nvPicPr>
        <p:blipFill rotWithShape="1">
          <a:blip r:embed="rId3">
            <a:alphaModFix/>
          </a:blip>
          <a:srcRect l="33288" r="15133"/>
          <a:stretch/>
        </p:blipFill>
        <p:spPr>
          <a:xfrm>
            <a:off x="1165249" y="4837325"/>
            <a:ext cx="4497398" cy="178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2" name="Google Shape;1742;g3bd8660eefd_3_167"/>
          <p:cNvSpPr txBox="1"/>
          <p:nvPr/>
        </p:nvSpPr>
        <p:spPr>
          <a:xfrm>
            <a:off x="1165250" y="4011775"/>
            <a:ext cx="54051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1600" b="1" i="1">
                <a:solidFill>
                  <a:schemeClr val="dk2"/>
                </a:solidFill>
              </a:rPr>
              <a:t>Selon vous, votre action en faveur de la transition est jugée par la population...</a:t>
            </a:r>
            <a:endParaRPr sz="2000"/>
          </a:p>
        </p:txBody>
      </p:sp>
      <p:sp>
        <p:nvSpPr>
          <p:cNvPr id="1743" name="Google Shape;1743;g3bd8660eefd_3_167"/>
          <p:cNvSpPr txBox="1"/>
          <p:nvPr/>
        </p:nvSpPr>
        <p:spPr>
          <a:xfrm>
            <a:off x="8046650" y="4605350"/>
            <a:ext cx="30000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2286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1800" b="1" i="1">
                <a:solidFill>
                  <a:schemeClr val="accent1"/>
                </a:solidFill>
              </a:rPr>
              <a:t>« On ne sait pas vraiment ce que la population pense, on avance un peu à l’aveugle. »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4" name="Google Shape;1744;g3bd8660eefd_3_167"/>
          <p:cNvSpPr txBox="1"/>
          <p:nvPr/>
        </p:nvSpPr>
        <p:spPr>
          <a:xfrm>
            <a:off x="1165250" y="3577425"/>
            <a:ext cx="5662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chemeClr val="dk2"/>
                </a:solidFill>
              </a:rPr>
              <a:t>*source : </a:t>
            </a:r>
            <a:r>
              <a:rPr lang="fr-FR" sz="1000">
                <a:solidFill>
                  <a:schemeClr val="dk2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étude Odoxa “Ma commune mon maire et moi” 2025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3c6e26eed2e_3_911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fr-FR"/>
              <a:t>Synthèse des enseignements</a:t>
            </a:r>
            <a:endParaRPr/>
          </a:p>
        </p:txBody>
      </p:sp>
      <p:grpSp>
        <p:nvGrpSpPr>
          <p:cNvPr id="1751" name="Google Shape;1751;g3c6e26eed2e_3_911"/>
          <p:cNvGrpSpPr/>
          <p:nvPr/>
        </p:nvGrpSpPr>
        <p:grpSpPr>
          <a:xfrm>
            <a:off x="695323" y="2258516"/>
            <a:ext cx="5388315" cy="1155990"/>
            <a:chOff x="695323" y="1714230"/>
            <a:chExt cx="5388315" cy="1155990"/>
          </a:xfrm>
        </p:grpSpPr>
        <p:sp>
          <p:nvSpPr>
            <p:cNvPr id="1752" name="Google Shape;1752;g3c6e26eed2e_3_911"/>
            <p:cNvSpPr txBox="1"/>
            <p:nvPr/>
          </p:nvSpPr>
          <p:spPr>
            <a:xfrm>
              <a:off x="1331638" y="1714230"/>
              <a:ext cx="47520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1" i="0" u="none" strike="noStrike" cap="none">
                  <a:solidFill>
                    <a:srgbClr val="0009B5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Le « backlash écologique » n’existe pas chez les élus locaux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3" name="Google Shape;1753;g3c6e26eed2e_3_911"/>
            <p:cNvGrpSpPr/>
            <p:nvPr/>
          </p:nvGrpSpPr>
          <p:grpSpPr>
            <a:xfrm>
              <a:off x="695323" y="1811430"/>
              <a:ext cx="431400" cy="417600"/>
              <a:chOff x="5424755" y="1997322"/>
              <a:chExt cx="431400" cy="417600"/>
            </a:xfrm>
          </p:grpSpPr>
          <p:sp>
            <p:nvSpPr>
              <p:cNvPr id="1754" name="Google Shape;1754;g3c6e26eed2e_3_911"/>
              <p:cNvSpPr/>
              <p:nvPr/>
            </p:nvSpPr>
            <p:spPr>
              <a:xfrm>
                <a:off x="5424755" y="1997322"/>
                <a:ext cx="431400" cy="417600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rgbClr val="33B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endParaRPr>
              </a:p>
            </p:txBody>
          </p:sp>
          <p:sp>
            <p:nvSpPr>
              <p:cNvPr id="1755" name="Google Shape;1755;g3c6e26eed2e_3_911"/>
              <p:cNvSpPr txBox="1"/>
              <p:nvPr/>
            </p:nvSpPr>
            <p:spPr>
              <a:xfrm>
                <a:off x="5525606" y="2006052"/>
                <a:ext cx="229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B0FF"/>
                  </a:buClr>
                  <a:buSzPts val="2000"/>
                  <a:buFont typeface="Arial"/>
                  <a:buNone/>
                </a:pPr>
                <a:r>
                  <a:rPr lang="fr-FR" sz="2000" b="1" i="0" u="none" strike="noStrike" cap="none">
                    <a:solidFill>
                      <a:srgbClr val="33B0FF"/>
                    </a:solidFill>
                    <a:latin typeface="Public Sans"/>
                    <a:ea typeface="Public Sans"/>
                    <a:cs typeface="Public Sans"/>
                    <a:sym typeface="Public Sans"/>
                  </a:rPr>
                  <a:t>1</a:t>
                </a: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56" name="Google Shape;1756;g3c6e26eed2e_3_911"/>
            <p:cNvSpPr txBox="1"/>
            <p:nvPr/>
          </p:nvSpPr>
          <p:spPr>
            <a:xfrm>
              <a:off x="1331637" y="2258220"/>
              <a:ext cx="47520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1" u="none" strike="noStrike" cap="none">
                  <a:solidFill>
                    <a:srgbClr val="A5A5A5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Préoccupation centrale, enjeu prioritaire du prochain mandat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7" name="Google Shape;1757;g3c6e26eed2e_3_911"/>
          <p:cNvGrpSpPr/>
          <p:nvPr/>
        </p:nvGrpSpPr>
        <p:grpSpPr>
          <a:xfrm>
            <a:off x="6415237" y="2258516"/>
            <a:ext cx="5388315" cy="1155990"/>
            <a:chOff x="6415237" y="1714230"/>
            <a:chExt cx="5388315" cy="1155990"/>
          </a:xfrm>
        </p:grpSpPr>
        <p:grpSp>
          <p:nvGrpSpPr>
            <p:cNvPr id="1758" name="Google Shape;1758;g3c6e26eed2e_3_911"/>
            <p:cNvGrpSpPr/>
            <p:nvPr/>
          </p:nvGrpSpPr>
          <p:grpSpPr>
            <a:xfrm>
              <a:off x="6415237" y="1811430"/>
              <a:ext cx="431400" cy="417600"/>
              <a:chOff x="5424755" y="1997322"/>
              <a:chExt cx="431400" cy="417600"/>
            </a:xfrm>
          </p:grpSpPr>
          <p:sp>
            <p:nvSpPr>
              <p:cNvPr id="1759" name="Google Shape;1759;g3c6e26eed2e_3_911"/>
              <p:cNvSpPr/>
              <p:nvPr/>
            </p:nvSpPr>
            <p:spPr>
              <a:xfrm>
                <a:off x="5424755" y="1997322"/>
                <a:ext cx="431400" cy="417600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rgbClr val="33B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endParaRPr>
              </a:p>
            </p:txBody>
          </p:sp>
          <p:sp>
            <p:nvSpPr>
              <p:cNvPr id="1760" name="Google Shape;1760;g3c6e26eed2e_3_911"/>
              <p:cNvSpPr txBox="1"/>
              <p:nvPr/>
            </p:nvSpPr>
            <p:spPr>
              <a:xfrm>
                <a:off x="5525606" y="2006052"/>
                <a:ext cx="229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B0FF"/>
                  </a:buClr>
                  <a:buSzPts val="2000"/>
                  <a:buFont typeface="Arial"/>
                  <a:buNone/>
                </a:pPr>
                <a:r>
                  <a:rPr lang="fr-FR" sz="2000" b="1" i="0" u="none" strike="noStrike" cap="none">
                    <a:solidFill>
                      <a:srgbClr val="33B0FF"/>
                    </a:solidFill>
                    <a:latin typeface="Public Sans"/>
                    <a:ea typeface="Public Sans"/>
                    <a:cs typeface="Public Sans"/>
                    <a:sym typeface="Public Sans"/>
                  </a:rPr>
                  <a:t>2</a:t>
                </a: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61" name="Google Shape;1761;g3c6e26eed2e_3_911"/>
            <p:cNvSpPr txBox="1"/>
            <p:nvPr/>
          </p:nvSpPr>
          <p:spPr>
            <a:xfrm>
              <a:off x="7051552" y="1714230"/>
              <a:ext cx="47520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1" i="0" u="none" strike="noStrike" cap="none">
                  <a:solidFill>
                    <a:srgbClr val="0009B5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L’engagement des élus pour la transition dépasse les préférences partisanes</a:t>
              </a:r>
              <a:endParaRPr sz="1600" b="0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1762" name="Google Shape;1762;g3c6e26eed2e_3_911"/>
            <p:cNvSpPr txBox="1"/>
            <p:nvPr/>
          </p:nvSpPr>
          <p:spPr>
            <a:xfrm>
              <a:off x="7051551" y="2258220"/>
              <a:ext cx="47520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1" u="none" strike="noStrike" cap="none">
                  <a:solidFill>
                    <a:srgbClr val="A5A5A5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Forte dynamique chez les répondants, même dans les plus petites communes et territoires ruraux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3" name="Google Shape;1763;g3c6e26eed2e_3_911"/>
          <p:cNvGrpSpPr/>
          <p:nvPr/>
        </p:nvGrpSpPr>
        <p:grpSpPr>
          <a:xfrm>
            <a:off x="695568" y="3872708"/>
            <a:ext cx="5388069" cy="1108171"/>
            <a:chOff x="695568" y="3328422"/>
            <a:chExt cx="5388069" cy="1108171"/>
          </a:xfrm>
        </p:grpSpPr>
        <p:grpSp>
          <p:nvGrpSpPr>
            <p:cNvPr id="1764" name="Google Shape;1764;g3c6e26eed2e_3_911"/>
            <p:cNvGrpSpPr/>
            <p:nvPr/>
          </p:nvGrpSpPr>
          <p:grpSpPr>
            <a:xfrm>
              <a:off x="695568" y="3370556"/>
              <a:ext cx="445377" cy="417600"/>
              <a:chOff x="5424755" y="1997322"/>
              <a:chExt cx="431400" cy="417600"/>
            </a:xfrm>
          </p:grpSpPr>
          <p:sp>
            <p:nvSpPr>
              <p:cNvPr id="1765" name="Google Shape;1765;g3c6e26eed2e_3_911"/>
              <p:cNvSpPr/>
              <p:nvPr/>
            </p:nvSpPr>
            <p:spPr>
              <a:xfrm>
                <a:off x="5424755" y="1997322"/>
                <a:ext cx="431400" cy="417600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rgbClr val="33B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endParaRPr>
              </a:p>
            </p:txBody>
          </p:sp>
          <p:sp>
            <p:nvSpPr>
              <p:cNvPr id="1766" name="Google Shape;1766;g3c6e26eed2e_3_911"/>
              <p:cNvSpPr txBox="1"/>
              <p:nvPr/>
            </p:nvSpPr>
            <p:spPr>
              <a:xfrm>
                <a:off x="5525606" y="2006052"/>
                <a:ext cx="229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B0FF"/>
                  </a:buClr>
                  <a:buSzPts val="2000"/>
                  <a:buFont typeface="Arial"/>
                  <a:buNone/>
                </a:pPr>
                <a:r>
                  <a:rPr lang="fr-FR" sz="2000" b="1" i="0" u="none" strike="noStrike" cap="none">
                    <a:solidFill>
                      <a:srgbClr val="33B0FF"/>
                    </a:solidFill>
                    <a:latin typeface="Public Sans"/>
                    <a:ea typeface="Public Sans"/>
                    <a:cs typeface="Public Sans"/>
                    <a:sym typeface="Public Sans"/>
                  </a:rPr>
                  <a:t>3</a:t>
                </a:r>
                <a:endParaRPr sz="2000" b="1" i="0" u="none" strike="noStrike" cap="none">
                  <a:solidFill>
                    <a:srgbClr val="33B0FF"/>
                  </a:solidFill>
                  <a:latin typeface="Public Sans"/>
                  <a:ea typeface="Public Sans"/>
                  <a:cs typeface="Public Sans"/>
                  <a:sym typeface="Public Sans"/>
                </a:endParaRPr>
              </a:p>
            </p:txBody>
          </p:sp>
        </p:grpSp>
        <p:sp>
          <p:nvSpPr>
            <p:cNvPr id="1767" name="Google Shape;1767;g3c6e26eed2e_3_911"/>
            <p:cNvSpPr txBox="1"/>
            <p:nvPr/>
          </p:nvSpPr>
          <p:spPr>
            <a:xfrm>
              <a:off x="1331637" y="3328422"/>
              <a:ext cx="47520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1">
                  <a:solidFill>
                    <a:srgbClr val="0009B5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Les élus locaux agissent d’abord par pragmatisme, pour des raisons concrètes</a:t>
              </a:r>
              <a:endParaRPr sz="1600" b="0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1768" name="Google Shape;1768;g3c6e26eed2e_3_911"/>
            <p:cNvSpPr txBox="1"/>
            <p:nvPr/>
          </p:nvSpPr>
          <p:spPr>
            <a:xfrm>
              <a:off x="1331637" y="3824593"/>
              <a:ext cx="47520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i="1">
                  <a:solidFill>
                    <a:srgbClr val="A5A5A5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Qualité de vie, santé, pouvoir d’achat, etc.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9" name="Google Shape;1769;g3c6e26eed2e_3_911"/>
          <p:cNvGrpSpPr/>
          <p:nvPr/>
        </p:nvGrpSpPr>
        <p:grpSpPr>
          <a:xfrm>
            <a:off x="6415237" y="3814235"/>
            <a:ext cx="5460315" cy="1263236"/>
            <a:chOff x="6415237" y="3269949"/>
            <a:chExt cx="5460315" cy="1263236"/>
          </a:xfrm>
        </p:grpSpPr>
        <p:sp>
          <p:nvSpPr>
            <p:cNvPr id="1770" name="Google Shape;1770;g3c6e26eed2e_3_911"/>
            <p:cNvSpPr txBox="1"/>
            <p:nvPr/>
          </p:nvSpPr>
          <p:spPr>
            <a:xfrm>
              <a:off x="7051552" y="3269949"/>
              <a:ext cx="48240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1" i="0" u="none" strike="noStrike" cap="none">
                  <a:solidFill>
                    <a:srgbClr val="0009B5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Le vrai frein n’est ni idéologique, ni électoral, mais opérationnel et capacitaire</a:t>
              </a:r>
              <a:endParaRPr sz="1600" b="0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grpSp>
          <p:nvGrpSpPr>
            <p:cNvPr id="1771" name="Google Shape;1771;g3c6e26eed2e_3_911"/>
            <p:cNvGrpSpPr/>
            <p:nvPr/>
          </p:nvGrpSpPr>
          <p:grpSpPr>
            <a:xfrm>
              <a:off x="6415237" y="3367149"/>
              <a:ext cx="431400" cy="417600"/>
              <a:chOff x="5424755" y="1997322"/>
              <a:chExt cx="431400" cy="417600"/>
            </a:xfrm>
          </p:grpSpPr>
          <p:sp>
            <p:nvSpPr>
              <p:cNvPr id="1772" name="Google Shape;1772;g3c6e26eed2e_3_911"/>
              <p:cNvSpPr/>
              <p:nvPr/>
            </p:nvSpPr>
            <p:spPr>
              <a:xfrm>
                <a:off x="5424755" y="1997322"/>
                <a:ext cx="431400" cy="417600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rgbClr val="33B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endParaRPr>
              </a:p>
            </p:txBody>
          </p:sp>
          <p:sp>
            <p:nvSpPr>
              <p:cNvPr id="1773" name="Google Shape;1773;g3c6e26eed2e_3_911"/>
              <p:cNvSpPr txBox="1"/>
              <p:nvPr/>
            </p:nvSpPr>
            <p:spPr>
              <a:xfrm>
                <a:off x="5525606" y="2006052"/>
                <a:ext cx="229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B0FF"/>
                  </a:buClr>
                  <a:buSzPts val="2000"/>
                  <a:buFont typeface="Arial"/>
                  <a:buNone/>
                </a:pPr>
                <a:r>
                  <a:rPr lang="fr-FR" sz="2000" b="1" i="0" u="none" strike="noStrike" cap="none">
                    <a:solidFill>
                      <a:srgbClr val="33B0FF"/>
                    </a:solidFill>
                    <a:latin typeface="Public Sans"/>
                    <a:ea typeface="Public Sans"/>
                    <a:cs typeface="Public Sans"/>
                    <a:sym typeface="Public Sans"/>
                  </a:rPr>
                  <a:t>4</a:t>
                </a:r>
                <a:endParaRPr sz="2000" b="1" i="0" u="none" strike="noStrike" cap="none">
                  <a:solidFill>
                    <a:srgbClr val="33B0FF"/>
                  </a:solidFill>
                  <a:latin typeface="Public Sans"/>
                  <a:ea typeface="Public Sans"/>
                  <a:cs typeface="Public Sans"/>
                  <a:sym typeface="Public Sans"/>
                </a:endParaRPr>
              </a:p>
            </p:txBody>
          </p:sp>
        </p:grpSp>
        <p:cxnSp>
          <p:nvCxnSpPr>
            <p:cNvPr id="1774" name="Google Shape;1774;g3c6e26eed2e_3_911"/>
            <p:cNvCxnSpPr/>
            <p:nvPr/>
          </p:nvCxnSpPr>
          <p:spPr>
            <a:xfrm flipH="1">
              <a:off x="6630966" y="3391379"/>
              <a:ext cx="7200" cy="240900"/>
            </a:xfrm>
            <a:prstGeom prst="straightConnector1">
              <a:avLst/>
            </a:prstGeom>
            <a:noFill/>
            <a:ln w="19050" cap="flat" cmpd="sng">
              <a:solidFill>
                <a:srgbClr val="D8D8D8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1775" name="Google Shape;1775;g3c6e26eed2e_3_911"/>
            <p:cNvSpPr txBox="1"/>
            <p:nvPr/>
          </p:nvSpPr>
          <p:spPr>
            <a:xfrm>
              <a:off x="7051550" y="3921185"/>
              <a:ext cx="47520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1" u="none" strike="noStrike" cap="none">
                  <a:solidFill>
                    <a:srgbClr val="A5A5A5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Urgences quotidiennes, niveaux de connaissance hétérogènes, manque de moyens financiers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6" name="Google Shape;1776;g3c6e26eed2e_3_911"/>
          <p:cNvGrpSpPr/>
          <p:nvPr/>
        </p:nvGrpSpPr>
        <p:grpSpPr>
          <a:xfrm>
            <a:off x="695323" y="5242117"/>
            <a:ext cx="5460315" cy="952877"/>
            <a:chOff x="695323" y="5242117"/>
            <a:chExt cx="5460315" cy="952877"/>
          </a:xfrm>
        </p:grpSpPr>
        <p:sp>
          <p:nvSpPr>
            <p:cNvPr id="1777" name="Google Shape;1777;g3c6e26eed2e_3_911"/>
            <p:cNvSpPr txBox="1"/>
            <p:nvPr/>
          </p:nvSpPr>
          <p:spPr>
            <a:xfrm>
              <a:off x="1331638" y="5242117"/>
              <a:ext cx="48240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1" i="0" u="none" strike="noStrike" cap="none">
                  <a:solidFill>
                    <a:srgbClr val="0009B5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Les élus ne demandent qu’à en faire davantage, mais ont besoin d’appuis</a:t>
              </a:r>
              <a:endParaRPr sz="1600" b="0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grpSp>
          <p:nvGrpSpPr>
            <p:cNvPr id="1778" name="Google Shape;1778;g3c6e26eed2e_3_911"/>
            <p:cNvGrpSpPr/>
            <p:nvPr/>
          </p:nvGrpSpPr>
          <p:grpSpPr>
            <a:xfrm>
              <a:off x="695323" y="5339317"/>
              <a:ext cx="431400" cy="417600"/>
              <a:chOff x="5424755" y="1997322"/>
              <a:chExt cx="431400" cy="417600"/>
            </a:xfrm>
          </p:grpSpPr>
          <p:sp>
            <p:nvSpPr>
              <p:cNvPr id="1779" name="Google Shape;1779;g3c6e26eed2e_3_911"/>
              <p:cNvSpPr/>
              <p:nvPr/>
            </p:nvSpPr>
            <p:spPr>
              <a:xfrm>
                <a:off x="5424755" y="1997322"/>
                <a:ext cx="431400" cy="417600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rgbClr val="33B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endParaRPr>
              </a:p>
            </p:txBody>
          </p:sp>
          <p:sp>
            <p:nvSpPr>
              <p:cNvPr id="1780" name="Google Shape;1780;g3c6e26eed2e_3_911"/>
              <p:cNvSpPr txBox="1"/>
              <p:nvPr/>
            </p:nvSpPr>
            <p:spPr>
              <a:xfrm>
                <a:off x="5525606" y="2006052"/>
                <a:ext cx="229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B0FF"/>
                  </a:buClr>
                  <a:buSzPts val="2000"/>
                  <a:buFont typeface="Arial"/>
                  <a:buNone/>
                </a:pPr>
                <a:r>
                  <a:rPr lang="fr-FR" sz="2000" b="1" i="0" u="none" strike="noStrike" cap="none">
                    <a:solidFill>
                      <a:srgbClr val="33B0FF"/>
                    </a:solidFill>
                    <a:latin typeface="Public Sans"/>
                    <a:ea typeface="Public Sans"/>
                    <a:cs typeface="Public Sans"/>
                    <a:sym typeface="Public Sans"/>
                  </a:rPr>
                  <a:t>5</a:t>
                </a:r>
                <a:endParaRPr sz="2000" b="1" i="0" u="none" strike="noStrike" cap="none">
                  <a:solidFill>
                    <a:srgbClr val="33B0FF"/>
                  </a:solidFill>
                  <a:latin typeface="Public Sans"/>
                  <a:ea typeface="Public Sans"/>
                  <a:cs typeface="Public Sans"/>
                  <a:sym typeface="Public Sans"/>
                </a:endParaRPr>
              </a:p>
            </p:txBody>
          </p:sp>
        </p:grpSp>
        <p:sp>
          <p:nvSpPr>
            <p:cNvPr id="1781" name="Google Shape;1781;g3c6e26eed2e_3_911"/>
            <p:cNvSpPr txBox="1"/>
            <p:nvPr/>
          </p:nvSpPr>
          <p:spPr>
            <a:xfrm>
              <a:off x="1331637" y="5849394"/>
              <a:ext cx="4752000" cy="34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0" i="1" u="none" strike="noStrike" cap="none">
                  <a:solidFill>
                    <a:srgbClr val="A5A5A5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Cap clair, moyens financiers, formation, ingénierie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2" name="Google Shape;1782;g3c6e26eed2e_3_911"/>
          <p:cNvGrpSpPr/>
          <p:nvPr/>
        </p:nvGrpSpPr>
        <p:grpSpPr>
          <a:xfrm>
            <a:off x="6415237" y="5242117"/>
            <a:ext cx="6020715" cy="952877"/>
            <a:chOff x="6415237" y="5242117"/>
            <a:chExt cx="6020715" cy="952877"/>
          </a:xfrm>
        </p:grpSpPr>
        <p:sp>
          <p:nvSpPr>
            <p:cNvPr id="1783" name="Google Shape;1783;g3c6e26eed2e_3_911"/>
            <p:cNvSpPr txBox="1"/>
            <p:nvPr/>
          </p:nvSpPr>
          <p:spPr>
            <a:xfrm>
              <a:off x="7051552" y="5242117"/>
              <a:ext cx="53844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b="1" i="0" u="none" strike="noStrike" cap="none">
                  <a:solidFill>
                    <a:srgbClr val="0009B5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Il subsiste des besoins de dialogue et de compréhension mutuelle entre les élus et électeurs</a:t>
              </a:r>
              <a:endParaRPr sz="1600" b="0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grpSp>
          <p:nvGrpSpPr>
            <p:cNvPr id="1784" name="Google Shape;1784;g3c6e26eed2e_3_911"/>
            <p:cNvGrpSpPr/>
            <p:nvPr/>
          </p:nvGrpSpPr>
          <p:grpSpPr>
            <a:xfrm>
              <a:off x="6415237" y="5339317"/>
              <a:ext cx="431400" cy="417600"/>
              <a:chOff x="5424755" y="1997322"/>
              <a:chExt cx="431400" cy="417600"/>
            </a:xfrm>
          </p:grpSpPr>
          <p:sp>
            <p:nvSpPr>
              <p:cNvPr id="1785" name="Google Shape;1785;g3c6e26eed2e_3_911"/>
              <p:cNvSpPr/>
              <p:nvPr/>
            </p:nvSpPr>
            <p:spPr>
              <a:xfrm>
                <a:off x="5424755" y="1997322"/>
                <a:ext cx="431400" cy="417600"/>
              </a:xfrm>
              <a:prstGeom prst="ellipse">
                <a:avLst/>
              </a:prstGeom>
              <a:solidFill>
                <a:srgbClr val="F2F2F2"/>
              </a:solidFill>
              <a:ln w="25400" cap="flat" cmpd="sng">
                <a:solidFill>
                  <a:srgbClr val="33B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endParaRPr>
              </a:p>
            </p:txBody>
          </p:sp>
          <p:sp>
            <p:nvSpPr>
              <p:cNvPr id="1786" name="Google Shape;1786;g3c6e26eed2e_3_911"/>
              <p:cNvSpPr txBox="1"/>
              <p:nvPr/>
            </p:nvSpPr>
            <p:spPr>
              <a:xfrm>
                <a:off x="5525606" y="2006052"/>
                <a:ext cx="229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B0FF"/>
                  </a:buClr>
                  <a:buSzPts val="2000"/>
                  <a:buFont typeface="Arial"/>
                  <a:buNone/>
                </a:pPr>
                <a:r>
                  <a:rPr lang="fr-FR" sz="2000" b="1" i="0" u="none" strike="noStrike" cap="none">
                    <a:solidFill>
                      <a:srgbClr val="33B0FF"/>
                    </a:solidFill>
                    <a:latin typeface="Public Sans"/>
                    <a:ea typeface="Public Sans"/>
                    <a:cs typeface="Public Sans"/>
                    <a:sym typeface="Public Sans"/>
                  </a:rPr>
                  <a:t>6</a:t>
                </a:r>
                <a:endParaRPr sz="2000" b="1" i="0" u="none" strike="noStrike" cap="none">
                  <a:solidFill>
                    <a:srgbClr val="33B0FF"/>
                  </a:solidFill>
                  <a:latin typeface="Public Sans"/>
                  <a:ea typeface="Public Sans"/>
                  <a:cs typeface="Public Sans"/>
                  <a:sym typeface="Public Sans"/>
                </a:endParaRPr>
              </a:p>
            </p:txBody>
          </p:sp>
        </p:grpSp>
        <p:sp>
          <p:nvSpPr>
            <p:cNvPr id="1787" name="Google Shape;1787;g3c6e26eed2e_3_911"/>
            <p:cNvSpPr txBox="1"/>
            <p:nvPr/>
          </p:nvSpPr>
          <p:spPr>
            <a:xfrm>
              <a:off x="7051549" y="5849394"/>
              <a:ext cx="4752000" cy="34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fr-FR" sz="1600" i="1">
                  <a:solidFill>
                    <a:srgbClr val="A5A5A5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La plupart des répondants “avancent à l’aveugle”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g3c79e1d1827_0_0"/>
          <p:cNvSpPr txBox="1"/>
          <p:nvPr/>
        </p:nvSpPr>
        <p:spPr>
          <a:xfrm>
            <a:off x="2181954" y="3074852"/>
            <a:ext cx="98385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ublic Sans"/>
              <a:buChar char="›"/>
            </a:pPr>
            <a:r>
              <a:rPr lang="fr-FR" sz="1600" b="1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rPr>
              <a:t>Exprimez aux candidats vos attentes en matière de transition climatique et énergétique, en lien avec vos priorités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ublic Sans"/>
              <a:buChar char="›"/>
            </a:pPr>
            <a:r>
              <a:rPr lang="fr-FR" sz="1600" b="1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rPr>
              <a:t>Soyez exigeants vis-à-vis de vos candidats</a:t>
            </a:r>
            <a:endParaRPr sz="1600" b="1" i="0" u="none" strike="noStrike" cap="none">
              <a:solidFill>
                <a:srgbClr val="0009B5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accent1"/>
              </a:buClr>
              <a:buSzPts val="1800"/>
              <a:buFont typeface="Public Sans"/>
              <a:buChar char="›"/>
            </a:pPr>
            <a:r>
              <a:rPr lang="fr-FR" sz="1600" b="1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rPr>
              <a:t>Interpellez votre maire sur son action en faveur de la transition climatique et énergétique</a:t>
            </a:r>
            <a:endParaRPr sz="1600" b="1" i="0" u="none" strike="noStrike" cap="none">
              <a:solidFill>
                <a:srgbClr val="0009B5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793" name="Google Shape;1793;g3c79e1d1827_0_0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fr-FR"/>
              <a:t>Que retenir pour les prochaines élections ? </a:t>
            </a:r>
            <a:endParaRPr/>
          </a:p>
        </p:txBody>
      </p:sp>
      <p:sp>
        <p:nvSpPr>
          <p:cNvPr id="1795" name="Google Shape;1795;g3c79e1d1827_0_0"/>
          <p:cNvSpPr txBox="1"/>
          <p:nvPr/>
        </p:nvSpPr>
        <p:spPr>
          <a:xfrm>
            <a:off x="2181954" y="1520877"/>
            <a:ext cx="91968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ublic Sans"/>
              <a:buChar char="›"/>
            </a:pPr>
            <a:r>
              <a:rPr lang="fr-FR" sz="1600" b="1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rPr>
              <a:t>Sujets incontournables de votre mandat, adaptation et atténuation vont de pair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ublic Sans"/>
              <a:buChar char="›"/>
            </a:pPr>
            <a:r>
              <a:rPr lang="fr-FR" sz="1600" b="1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rPr>
              <a:t>Vous n’êtes pas seuls à vouloir agir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accent1"/>
              </a:buClr>
              <a:buSzPts val="1800"/>
              <a:buFont typeface="Public Sans"/>
              <a:buChar char="›"/>
            </a:pPr>
            <a:r>
              <a:rPr lang="fr-FR" sz="1600" b="1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rPr>
              <a:t>Faites valoir vos préoccupations et vos attentes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g3c79e1d1827_0_0"/>
          <p:cNvSpPr txBox="1"/>
          <p:nvPr/>
        </p:nvSpPr>
        <p:spPr>
          <a:xfrm>
            <a:off x="7051552" y="4266575"/>
            <a:ext cx="4824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9B5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797" name="Google Shape;1797;g3c79e1d1827_0_0"/>
          <p:cNvSpPr txBox="1"/>
          <p:nvPr/>
        </p:nvSpPr>
        <p:spPr>
          <a:xfrm>
            <a:off x="2181954" y="5316295"/>
            <a:ext cx="91968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ctr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ublic Sans"/>
              <a:buChar char="›"/>
            </a:pPr>
            <a:r>
              <a:rPr lang="fr-FR" sz="1600" b="1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rPr>
              <a:t>89 % des répondants pensent que la transition énergétique et climatique des territoires doit faire partie des priorités du ou de la prochain(e) Président(e) de la République.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8" name="Google Shape;1798;g3c79e1d1827_0_0"/>
          <p:cNvGrpSpPr/>
          <p:nvPr/>
        </p:nvGrpSpPr>
        <p:grpSpPr>
          <a:xfrm>
            <a:off x="443844" y="4878575"/>
            <a:ext cx="1612800" cy="1471541"/>
            <a:chOff x="443844" y="4878575"/>
            <a:chExt cx="1612800" cy="1471541"/>
          </a:xfrm>
        </p:grpSpPr>
        <p:sp>
          <p:nvSpPr>
            <p:cNvPr id="1799" name="Google Shape;1799;g3c79e1d1827_0_0"/>
            <p:cNvSpPr txBox="1"/>
            <p:nvPr/>
          </p:nvSpPr>
          <p:spPr>
            <a:xfrm>
              <a:off x="443844" y="6165316"/>
              <a:ext cx="16128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fr-FR" sz="1200" b="1" i="0" u="none" strike="noStrike" cap="none">
                  <a:solidFill>
                    <a:srgbClr val="0009B5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Futur(e) président(e)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00" name="Google Shape;1800;g3c79e1d1827_0_0"/>
            <p:cNvPicPr preferRelativeResize="0"/>
            <p:nvPr/>
          </p:nvPicPr>
          <p:blipFill rotWithShape="1">
            <a:blip r:embed="rId3">
              <a:alphaModFix/>
            </a:blip>
            <a:srcRect l="6645" t="10903" r="13856" b="13166"/>
            <a:stretch/>
          </p:blipFill>
          <p:spPr>
            <a:xfrm>
              <a:off x="582571" y="4878575"/>
              <a:ext cx="1335346" cy="12755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01" name="Google Shape;1801;g3c79e1d1827_0_0"/>
          <p:cNvGrpSpPr/>
          <p:nvPr/>
        </p:nvGrpSpPr>
        <p:grpSpPr>
          <a:xfrm>
            <a:off x="381000" y="3123823"/>
            <a:ext cx="1738500" cy="1487693"/>
            <a:chOff x="381000" y="3293075"/>
            <a:chExt cx="1738500" cy="1487693"/>
          </a:xfrm>
        </p:grpSpPr>
        <p:sp>
          <p:nvSpPr>
            <p:cNvPr id="1802" name="Google Shape;1802;g3c79e1d1827_0_0"/>
            <p:cNvSpPr txBox="1"/>
            <p:nvPr/>
          </p:nvSpPr>
          <p:spPr>
            <a:xfrm>
              <a:off x="381000" y="4595968"/>
              <a:ext cx="1738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fr-FR" sz="1200" b="1">
                  <a:solidFill>
                    <a:srgbClr val="0009B5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Électeur et électrice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03" name="Google Shape;1803;g3c79e1d1827_0_0"/>
            <p:cNvPicPr preferRelativeResize="0"/>
            <p:nvPr/>
          </p:nvPicPr>
          <p:blipFill rotWithShape="1">
            <a:blip r:embed="rId4">
              <a:alphaModFix/>
            </a:blip>
            <a:srcRect l="7016" t="5728" r="6679" b="13240"/>
            <a:stretch/>
          </p:blipFill>
          <p:spPr>
            <a:xfrm>
              <a:off x="579265" y="3293075"/>
              <a:ext cx="1341959" cy="12600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04" name="Google Shape;1804;g3c79e1d1827_0_0"/>
          <p:cNvGrpSpPr/>
          <p:nvPr/>
        </p:nvGrpSpPr>
        <p:grpSpPr>
          <a:xfrm>
            <a:off x="443844" y="1524325"/>
            <a:ext cx="1612800" cy="1332305"/>
            <a:chOff x="443844" y="1440920"/>
            <a:chExt cx="1612800" cy="1332305"/>
          </a:xfrm>
        </p:grpSpPr>
        <p:sp>
          <p:nvSpPr>
            <p:cNvPr id="1805" name="Google Shape;1805;g3c79e1d1827_0_0"/>
            <p:cNvSpPr txBox="1"/>
            <p:nvPr/>
          </p:nvSpPr>
          <p:spPr>
            <a:xfrm>
              <a:off x="443844" y="2588425"/>
              <a:ext cx="16128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fr-FR" sz="1200" b="1" i="0" u="none" strike="noStrike" cap="none">
                  <a:solidFill>
                    <a:srgbClr val="0009B5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Candidat(e)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06" name="Google Shape;1806;g3c79e1d1827_0_0"/>
            <p:cNvPicPr preferRelativeResize="0"/>
            <p:nvPr/>
          </p:nvPicPr>
          <p:blipFill rotWithShape="1">
            <a:blip r:embed="rId5">
              <a:alphaModFix/>
            </a:blip>
            <a:srcRect l="27984" t="7706" r="19815" b="54370"/>
            <a:stretch/>
          </p:blipFill>
          <p:spPr>
            <a:xfrm>
              <a:off x="650085" y="1440920"/>
              <a:ext cx="1267832" cy="1103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1" name="Google Shape;1811;g3c6e26eed2e_0_1874" title="ILLUSTRATION_Grande_Consultation_Elus(1).jpg"/>
          <p:cNvPicPr preferRelativeResize="0"/>
          <p:nvPr/>
        </p:nvPicPr>
        <p:blipFill rotWithShape="1">
          <a:blip r:embed="rId3">
            <a:alphaModFix/>
          </a:blip>
          <a:srcRect t="42834"/>
          <a:stretch/>
        </p:blipFill>
        <p:spPr>
          <a:xfrm>
            <a:off x="0" y="2972753"/>
            <a:ext cx="12192000" cy="392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812" name="Google Shape;1812;g3c6e26eed2e_0_1874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fr-FR"/>
              <a:t>Que retenir pour les prochaines élections ? </a:t>
            </a:r>
            <a:endParaRPr/>
          </a:p>
        </p:txBody>
      </p:sp>
      <p:sp>
        <p:nvSpPr>
          <p:cNvPr id="1814" name="Google Shape;1814;g3c6e26eed2e_0_1874"/>
          <p:cNvSpPr txBox="1"/>
          <p:nvPr/>
        </p:nvSpPr>
        <p:spPr>
          <a:xfrm>
            <a:off x="7051552" y="4266575"/>
            <a:ext cx="4824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9B5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815" name="Google Shape;1815;g3c6e26eed2e_0_1874"/>
          <p:cNvSpPr txBox="1"/>
          <p:nvPr/>
        </p:nvSpPr>
        <p:spPr>
          <a:xfrm>
            <a:off x="3322100" y="2880567"/>
            <a:ext cx="6324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fr-FR" sz="2800" b="1" i="0" u="none" strike="noStrike" cap="none">
                <a:solidFill>
                  <a:srgbClr val="0009B5"/>
                </a:solidFill>
                <a:latin typeface="Public Sans"/>
                <a:ea typeface="Public Sans"/>
                <a:cs typeface="Public Sans"/>
                <a:sym typeface="Public Sans"/>
              </a:rPr>
              <a:t>Et vous, qu’en retenez-vous ? 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3c3f627c6b0_0_23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Mot d’introduction</a:t>
            </a:r>
            <a:endParaRPr/>
          </a:p>
        </p:txBody>
      </p:sp>
      <p:pic>
        <p:nvPicPr>
          <p:cNvPr id="1351" name="Google Shape;1351;g3c3f627c6b0_0_23" title="PHOTO UP-20241217-THE SHIFT PROJECT-JMJ SQUARE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1367386" y="1642682"/>
            <a:ext cx="3885000" cy="3883500"/>
          </a:xfrm>
          <a:prstGeom prst="ellipse">
            <a:avLst/>
          </a:prstGeom>
        </p:spPr>
      </p:pic>
      <p:sp>
        <p:nvSpPr>
          <p:cNvPr id="1352" name="Google Shape;1352;g3c3f627c6b0_0_23"/>
          <p:cNvSpPr txBox="1">
            <a:spLocks noGrp="1"/>
          </p:cNvSpPr>
          <p:nvPr>
            <p:ph type="body" idx="1"/>
          </p:nvPr>
        </p:nvSpPr>
        <p:spPr>
          <a:xfrm>
            <a:off x="5770413" y="3306212"/>
            <a:ext cx="5334300" cy="146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2"/>
                </a:solidFill>
              </a:rPr>
              <a:t>Président du Shift Project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53" name="Google Shape;1353;g3c3f627c6b0_0_23"/>
          <p:cNvSpPr txBox="1">
            <a:spLocks noGrp="1"/>
          </p:cNvSpPr>
          <p:nvPr>
            <p:ph type="body" idx="3"/>
          </p:nvPr>
        </p:nvSpPr>
        <p:spPr>
          <a:xfrm>
            <a:off x="5770413" y="2635189"/>
            <a:ext cx="5334300" cy="67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2"/>
                </a:solidFill>
              </a:rPr>
              <a:t>Jean-Marc Jancovici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" name="Google Shape;1359;g3c7959a5042_0_0" title="PHOTO UP-20241217-THE SHIFT PROJECT-2 square.JPG"/>
          <p:cNvPicPr preferRelativeResize="0"/>
          <p:nvPr/>
        </p:nvPicPr>
        <p:blipFill rotWithShape="1">
          <a:blip r:embed="rId3">
            <a:alphaModFix/>
          </a:blip>
          <a:srcRect t="29" b="19"/>
          <a:stretch/>
        </p:blipFill>
        <p:spPr>
          <a:xfrm>
            <a:off x="4464560" y="3829687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360" name="Google Shape;1360;g3c7959a5042_0_0"/>
          <p:cNvSpPr txBox="1"/>
          <p:nvPr/>
        </p:nvSpPr>
        <p:spPr>
          <a:xfrm>
            <a:off x="6175779" y="4490116"/>
            <a:ext cx="23532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Chargée de projet </a:t>
            </a:r>
            <a:endParaRPr sz="18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et communication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61" name="Google Shape;1361;g3c7959a5042_0_0"/>
          <p:cNvSpPr txBox="1"/>
          <p:nvPr/>
        </p:nvSpPr>
        <p:spPr>
          <a:xfrm>
            <a:off x="6175786" y="4170435"/>
            <a:ext cx="194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Lila Wolgust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362" name="Google Shape;1362;g3c7959a5042_0_0" title="PHOTO UP-20241217-THE SHIFT PROJECT-122 square.JPG"/>
          <p:cNvPicPr preferRelativeResize="0"/>
          <p:nvPr/>
        </p:nvPicPr>
        <p:blipFill rotWithShape="1">
          <a:blip r:embed="rId4">
            <a:alphaModFix/>
          </a:blip>
          <a:srcRect t="29" b="19"/>
          <a:stretch/>
        </p:blipFill>
        <p:spPr>
          <a:xfrm>
            <a:off x="8216041" y="3829687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363" name="Google Shape;1363;g3c7959a5042_0_0"/>
          <p:cNvSpPr txBox="1"/>
          <p:nvPr/>
        </p:nvSpPr>
        <p:spPr>
          <a:xfrm>
            <a:off x="9927266" y="4490105"/>
            <a:ext cx="22647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Coordinateur de programme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64" name="Google Shape;1364;g3c7959a5042_0_0"/>
          <p:cNvSpPr txBox="1"/>
          <p:nvPr/>
        </p:nvSpPr>
        <p:spPr>
          <a:xfrm>
            <a:off x="9927267" y="4170435"/>
            <a:ext cx="20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Jason Saniez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365" name="Google Shape;1365;g3c7959a5042_0_0" title="Photo pro.png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5">
            <a:alphaModFix/>
          </a:blip>
          <a:srcRect l="3497" r="3488"/>
          <a:stretch/>
        </p:blipFill>
        <p:spPr>
          <a:xfrm>
            <a:off x="2524928" y="1603157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366" name="Google Shape;1366;g3c7959a5042_0_0"/>
          <p:cNvSpPr txBox="1">
            <a:spLocks noGrp="1"/>
          </p:cNvSpPr>
          <p:nvPr>
            <p:ph type="body" idx="14"/>
          </p:nvPr>
        </p:nvSpPr>
        <p:spPr>
          <a:xfrm>
            <a:off x="4284899" y="2263578"/>
            <a:ext cx="24636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>
                <a:solidFill>
                  <a:schemeClr val="dk2"/>
                </a:solidFill>
              </a:rPr>
              <a:t>Co-pilote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>
                <a:solidFill>
                  <a:schemeClr val="dk2"/>
                </a:solidFill>
              </a:rPr>
              <a:t>Grande Consultation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67" name="Google Shape;1367;g3c7959a5042_0_0"/>
          <p:cNvSpPr txBox="1">
            <a:spLocks noGrp="1"/>
          </p:cNvSpPr>
          <p:nvPr>
            <p:ph type="body" idx="15"/>
          </p:nvPr>
        </p:nvSpPr>
        <p:spPr>
          <a:xfrm>
            <a:off x="4284900" y="1943914"/>
            <a:ext cx="24636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>
                <a:solidFill>
                  <a:schemeClr val="dk2"/>
                </a:solidFill>
              </a:rPr>
              <a:t>Amélie Burguière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368" name="Google Shape;1368;g3c7959a5042_0_0" title="Capture d'écran 2023-06-12 164532.png"/>
          <p:cNvPicPr preferRelativeResize="0">
            <a:picLocks noGrp="1"/>
          </p:cNvPicPr>
          <p:nvPr>
            <p:ph type="pic" idx="16"/>
          </p:nvPr>
        </p:nvPicPr>
        <p:blipFill rotWithShape="1">
          <a:blip r:embed="rId6">
            <a:alphaModFix/>
          </a:blip>
          <a:srcRect t="9774" b="9774"/>
          <a:stretch/>
        </p:blipFill>
        <p:spPr>
          <a:xfrm>
            <a:off x="6531991" y="1603157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369" name="Google Shape;1369;g3c7959a5042_0_0"/>
          <p:cNvSpPr txBox="1">
            <a:spLocks noGrp="1"/>
          </p:cNvSpPr>
          <p:nvPr>
            <p:ph type="body" idx="17"/>
          </p:nvPr>
        </p:nvSpPr>
        <p:spPr>
          <a:xfrm>
            <a:off x="8243225" y="2263564"/>
            <a:ext cx="22992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>
                <a:solidFill>
                  <a:schemeClr val="dk2"/>
                </a:solidFill>
              </a:rPr>
              <a:t>Co-pilote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>
                <a:solidFill>
                  <a:schemeClr val="dk2"/>
                </a:solidFill>
              </a:rPr>
              <a:t>Grande Consultation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70" name="Google Shape;1370;g3c7959a5042_0_0"/>
          <p:cNvSpPr txBox="1">
            <a:spLocks noGrp="1"/>
          </p:cNvSpPr>
          <p:nvPr>
            <p:ph type="body" idx="18"/>
          </p:nvPr>
        </p:nvSpPr>
        <p:spPr>
          <a:xfrm>
            <a:off x="8243217" y="1943905"/>
            <a:ext cx="20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>
                <a:solidFill>
                  <a:schemeClr val="dk2"/>
                </a:solidFill>
              </a:rPr>
              <a:t>Charles Thierry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371" name="Google Shape;1371;g3c7959a5042_0_0" title="PHOTO UP-20241217-THE SHIFT PROJECT-149 square.JPG"/>
          <p:cNvPicPr preferRelativeResize="0"/>
          <p:nvPr/>
        </p:nvPicPr>
        <p:blipFill rotWithShape="1">
          <a:blip r:embed="rId7">
            <a:alphaModFix/>
          </a:blip>
          <a:srcRect t="29" b="19"/>
          <a:stretch/>
        </p:blipFill>
        <p:spPr>
          <a:xfrm>
            <a:off x="400076" y="3829687"/>
            <a:ext cx="1695000" cy="1694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372" name="Google Shape;1372;g3c7959a5042_0_0"/>
          <p:cNvSpPr txBox="1"/>
          <p:nvPr/>
        </p:nvSpPr>
        <p:spPr>
          <a:xfrm>
            <a:off x="2111301" y="4490105"/>
            <a:ext cx="21735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Cheffe de projet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73" name="Google Shape;1373;g3c7959a5042_0_0"/>
          <p:cNvSpPr txBox="1"/>
          <p:nvPr/>
        </p:nvSpPr>
        <p:spPr>
          <a:xfrm>
            <a:off x="2111302" y="4170435"/>
            <a:ext cx="20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Emma Stokking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74" name="Google Shape;1374;g3c7959a5042_0_0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/>
              <a:t>L’équipe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3c432129bdf_0_9"/>
          <p:cNvSpPr txBox="1">
            <a:spLocks noGrp="1"/>
          </p:cNvSpPr>
          <p:nvPr>
            <p:ph type="body" idx="1"/>
          </p:nvPr>
        </p:nvSpPr>
        <p:spPr>
          <a:xfrm>
            <a:off x="6013174" y="2534109"/>
            <a:ext cx="1858500" cy="130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01</a:t>
            </a:r>
            <a:endParaRPr/>
          </a:p>
        </p:txBody>
      </p:sp>
      <p:sp>
        <p:nvSpPr>
          <p:cNvPr id="1381" name="Google Shape;1381;g3c432129bdf_0_9"/>
          <p:cNvSpPr txBox="1">
            <a:spLocks noGrp="1"/>
          </p:cNvSpPr>
          <p:nvPr>
            <p:ph type="title"/>
          </p:nvPr>
        </p:nvSpPr>
        <p:spPr>
          <a:xfrm>
            <a:off x="6013174" y="3697357"/>
            <a:ext cx="5334300" cy="86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Contexte et Méthode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3c6e26eed2e_0_1332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fr-FR"/>
              <a:t>The Shift Project, c’est quoi ?</a:t>
            </a:r>
            <a:endParaRPr/>
          </a:p>
        </p:txBody>
      </p:sp>
      <p:sp>
        <p:nvSpPr>
          <p:cNvPr id="1387" name="Google Shape;1387;g3c6e26eed2e_0_1332"/>
          <p:cNvSpPr txBox="1">
            <a:spLocks noGrp="1"/>
          </p:cNvSpPr>
          <p:nvPr>
            <p:ph type="sldNum" idx="4294967295"/>
          </p:nvPr>
        </p:nvSpPr>
        <p:spPr>
          <a:xfrm>
            <a:off x="798695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fr-FR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g3c6e26eed2e_0_1332"/>
          <p:cNvSpPr/>
          <p:nvPr/>
        </p:nvSpPr>
        <p:spPr>
          <a:xfrm>
            <a:off x="3025049" y="1804849"/>
            <a:ext cx="6950700" cy="8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8DC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0009B5"/>
                </a:solidFill>
                <a:latin typeface="Arial"/>
                <a:ea typeface="Arial"/>
                <a:cs typeface="Arial"/>
                <a:sym typeface="Arial"/>
              </a:rPr>
              <a:t>le think tank </a:t>
            </a:r>
            <a:endParaRPr sz="2800" b="1" i="0" u="none" strike="noStrike" cap="none">
              <a:solidFill>
                <a:srgbClr val="0009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8DC"/>
              </a:buClr>
              <a:buSzPts val="2800"/>
              <a:buFont typeface="Arial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la </a:t>
            </a:r>
            <a:r>
              <a:rPr lang="fr-FR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décarbon</a:t>
            </a:r>
            <a:r>
              <a:rPr lang="fr-FR" sz="2800" b="1">
                <a:solidFill>
                  <a:schemeClr val="accent1"/>
                </a:solidFill>
              </a:rPr>
              <a:t>ation de l’économie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g3c6e26eed2e_0_1332"/>
          <p:cNvSpPr/>
          <p:nvPr/>
        </p:nvSpPr>
        <p:spPr>
          <a:xfrm>
            <a:off x="3025052" y="3158154"/>
            <a:ext cx="69507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8DC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0009B5"/>
                </a:solidFill>
                <a:latin typeface="Arial"/>
                <a:ea typeface="Arial"/>
                <a:cs typeface="Arial"/>
                <a:sym typeface="Arial"/>
              </a:rPr>
              <a:t>une association d’intérêt général</a:t>
            </a:r>
            <a:r>
              <a:rPr lang="fr-FR" sz="2400" b="0" i="0" u="none" strike="noStrike" cap="none">
                <a:solidFill>
                  <a:srgbClr val="0009B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fr-F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guidée par la </a:t>
            </a:r>
            <a:r>
              <a:rPr lang="fr-FR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rigueur scientifique</a:t>
            </a:r>
            <a:endParaRPr sz="2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g3c6e26eed2e_0_1332"/>
          <p:cNvSpPr/>
          <p:nvPr/>
        </p:nvSpPr>
        <p:spPr>
          <a:xfrm>
            <a:off x="3025052" y="4547982"/>
            <a:ext cx="69507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8DC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0009B5"/>
                </a:solidFill>
                <a:latin typeface="Arial"/>
                <a:ea typeface="Arial"/>
                <a:cs typeface="Arial"/>
                <a:sym typeface="Arial"/>
              </a:rPr>
              <a:t>éclairer &amp; influencer </a:t>
            </a:r>
            <a:r>
              <a:rPr lang="fr-F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débats </a:t>
            </a:r>
            <a:br>
              <a:rPr lang="fr-F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 la </a:t>
            </a:r>
            <a:r>
              <a:rPr lang="fr-FR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transition énergétique</a:t>
            </a:r>
            <a:endParaRPr sz="19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1" name="Google Shape;1391;g3c6e26eed2e_0_13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5217" y="4604914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g3c6e26eed2e_0_13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5217" y="3229358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g3c6e26eed2e_0_13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5217" y="190297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g3c6e26eed2e_0_1332" descr="TRAME_BIG_bluPattern.png"/>
          <p:cNvPicPr preferRelativeResize="0"/>
          <p:nvPr/>
        </p:nvPicPr>
        <p:blipFill rotWithShape="1">
          <a:blip r:embed="rId6">
            <a:alphaModFix/>
          </a:blip>
          <a:srcRect r="41079"/>
          <a:stretch/>
        </p:blipFill>
        <p:spPr>
          <a:xfrm flipH="1">
            <a:off x="-1169895" y="1522740"/>
            <a:ext cx="3105286" cy="4224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3bd838821fc_1_489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311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fr-FR"/>
              <a:t>La double contrainte carbone</a:t>
            </a:r>
            <a:endParaRPr/>
          </a:p>
        </p:txBody>
      </p:sp>
      <p:sp>
        <p:nvSpPr>
          <p:cNvPr id="1400" name="Google Shape;1400;g3bd838821fc_1_489"/>
          <p:cNvSpPr txBox="1"/>
          <p:nvPr/>
        </p:nvSpPr>
        <p:spPr>
          <a:xfrm>
            <a:off x="7585823" y="3020853"/>
            <a:ext cx="41481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l'autre, la contraction inéluctable de l'approvisionnement pétrolier nécessite de l'anticiper, donc de </a:t>
            </a:r>
            <a:r>
              <a:rPr lang="fr-F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réduire la consommation de pétrole </a:t>
            </a: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avant qu'elle ne diminue de force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g3bd838821fc_1_489"/>
          <p:cNvSpPr/>
          <p:nvPr/>
        </p:nvSpPr>
        <p:spPr>
          <a:xfrm>
            <a:off x="1073603" y="3175062"/>
            <a:ext cx="3660300" cy="19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D'un côté, le changement climatique nous engage à </a:t>
            </a:r>
            <a:r>
              <a:rPr lang="fr-F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réduire nos émissions 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gaz à effet de serre </a:t>
            </a: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réduire son intensité</a:t>
            </a:r>
            <a:br>
              <a:rPr lang="fr-F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2" name="Google Shape;1402;g3bd838821fc_1_489" title="Atlas2050_Illu_1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8284" y="1457753"/>
            <a:ext cx="3557550" cy="4885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7" name="Google Shape;1407;g3c6e26eed2e_3_450" descr="Inscriptions sur les listes électorales en vue des élections municipales  2026 – Doissi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1830" y="3077009"/>
            <a:ext cx="1368340" cy="13683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08" name="Google Shape;1408;g3c6e26eed2e_3_450"/>
          <p:cNvSpPr txBox="1">
            <a:spLocks noGrp="1"/>
          </p:cNvSpPr>
          <p:nvPr>
            <p:ph type="title"/>
          </p:nvPr>
        </p:nvSpPr>
        <p:spPr>
          <a:xfrm>
            <a:off x="1165252" y="308482"/>
            <a:ext cx="10638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fr-FR"/>
              <a:t>Contexte de l’enquête</a:t>
            </a:r>
            <a:endParaRPr/>
          </a:p>
        </p:txBody>
      </p:sp>
      <p:pic>
        <p:nvPicPr>
          <p:cNvPr id="1410" name="Google Shape;1410;g3c6e26eed2e_3_4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5048" y="1589693"/>
            <a:ext cx="2088680" cy="50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g3c6e26eed2e_3_450" descr="Image 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0402" y="1472106"/>
            <a:ext cx="1292022" cy="653402"/>
          </a:xfrm>
          <a:prstGeom prst="rect">
            <a:avLst/>
          </a:prstGeom>
          <a:noFill/>
          <a:ln>
            <a:noFill/>
          </a:ln>
        </p:spPr>
      </p:pic>
      <p:sp>
        <p:nvSpPr>
          <p:cNvPr id="1412" name="Google Shape;1412;g3c6e26eed2e_3_450"/>
          <p:cNvSpPr txBox="1"/>
          <p:nvPr/>
        </p:nvSpPr>
        <p:spPr>
          <a:xfrm>
            <a:off x="7495762" y="3117299"/>
            <a:ext cx="36213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85750" marR="0" lvl="1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88C"/>
              </a:buClr>
              <a:buSzPts val="2000"/>
              <a:buFont typeface="Arial"/>
              <a:buChar char="›"/>
            </a:pPr>
            <a:r>
              <a:rPr lang="fr-FR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Rencontres avec les listes</a:t>
            </a:r>
            <a:endParaRPr sz="1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1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788C"/>
              </a:buClr>
              <a:buSzPts val="2000"/>
              <a:buFont typeface="Arial"/>
              <a:buChar char="›"/>
            </a:pPr>
            <a:r>
              <a:rPr lang="fr-FR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Débats de candidats</a:t>
            </a:r>
            <a:endParaRPr sz="1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1" indent="-285750" algn="l" rtl="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788C"/>
              </a:buClr>
              <a:buSzPts val="2000"/>
              <a:buFont typeface="Arial"/>
              <a:buChar char="›"/>
            </a:pPr>
            <a:r>
              <a:rPr lang="fr-FR"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Conférences et sensibilisation</a:t>
            </a:r>
            <a:endParaRPr sz="1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3" name="Google Shape;1413;g3c6e26eed2e_3_450"/>
          <p:cNvGrpSpPr/>
          <p:nvPr/>
        </p:nvGrpSpPr>
        <p:grpSpPr>
          <a:xfrm>
            <a:off x="1059738" y="3077009"/>
            <a:ext cx="3639302" cy="1374625"/>
            <a:chOff x="1428688" y="2843062"/>
            <a:chExt cx="3639302" cy="1374625"/>
          </a:xfrm>
        </p:grpSpPr>
        <p:pic>
          <p:nvPicPr>
            <p:cNvPr id="1414" name="Google Shape;1414;g3c6e26eed2e_3_45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62338" y="2843062"/>
              <a:ext cx="972002" cy="1374625"/>
            </a:xfrm>
            <a:prstGeom prst="rect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15" name="Google Shape;1415;g3c6e26eed2e_3_45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28688" y="2843062"/>
              <a:ext cx="972000" cy="13683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16" name="Google Shape;1416;g3c6e26eed2e_3_450"/>
            <p:cNvGrpSpPr/>
            <p:nvPr/>
          </p:nvGrpSpPr>
          <p:grpSpPr>
            <a:xfrm>
              <a:off x="4095990" y="2843062"/>
              <a:ext cx="972000" cy="1374600"/>
              <a:chOff x="8248910" y="1701785"/>
              <a:chExt cx="972000" cy="1374600"/>
            </a:xfrm>
          </p:grpSpPr>
          <p:sp>
            <p:nvSpPr>
              <p:cNvPr id="1417" name="Google Shape;1417;g3c6e26eed2e_3_450"/>
              <p:cNvSpPr/>
              <p:nvPr/>
            </p:nvSpPr>
            <p:spPr>
              <a:xfrm>
                <a:off x="8248910" y="1701785"/>
                <a:ext cx="972000" cy="1374600"/>
              </a:xfrm>
              <a:prstGeom prst="rect">
                <a:avLst/>
              </a:prstGeom>
              <a:solidFill>
                <a:srgbClr val="0000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18" name="Google Shape;1418;g3c6e26eed2e_3_450" title="Visuel_1360x760px.jp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8266909" y="2127754"/>
                <a:ext cx="936000" cy="5226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419" name="Google Shape;1419;g3c6e26eed2e_3_450"/>
          <p:cNvSpPr/>
          <p:nvPr/>
        </p:nvSpPr>
        <p:spPr>
          <a:xfrm rot="-5400000">
            <a:off x="5509349" y="-366987"/>
            <a:ext cx="1173300" cy="1219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g3c6e26eed2e_3_450"/>
          <p:cNvSpPr txBox="1"/>
          <p:nvPr/>
        </p:nvSpPr>
        <p:spPr>
          <a:xfrm>
            <a:off x="3343654" y="5275173"/>
            <a:ext cx="3920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fr-FR" sz="1600" b="1" i="0" u="none" strike="noStrike" cap="none">
                <a:solidFill>
                  <a:srgbClr val="33B0FF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fr-FR"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Préoccupations face aux enjeux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g3c6e26eed2e_3_450"/>
          <p:cNvSpPr txBox="1"/>
          <p:nvPr/>
        </p:nvSpPr>
        <p:spPr>
          <a:xfrm>
            <a:off x="7707894" y="5275173"/>
            <a:ext cx="22476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fr-FR" sz="1600" b="1" i="0" u="none" strike="noStrike" cap="none">
                <a:solidFill>
                  <a:srgbClr val="33B0FF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fr-FR"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Motivations à agir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g3c6e26eed2e_3_450"/>
          <p:cNvSpPr txBox="1"/>
          <p:nvPr/>
        </p:nvSpPr>
        <p:spPr>
          <a:xfrm>
            <a:off x="5690213" y="5846124"/>
            <a:ext cx="23226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fr-FR" sz="1600" b="1" i="0" u="none" strike="noStrike" cap="none">
                <a:solidFill>
                  <a:srgbClr val="33B0FF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fr-FR"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Freins rencontrés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g3c6e26eed2e_3_450"/>
          <p:cNvSpPr txBox="1"/>
          <p:nvPr/>
        </p:nvSpPr>
        <p:spPr>
          <a:xfrm>
            <a:off x="9016115" y="5846932"/>
            <a:ext cx="2477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fr-FR" sz="1600" b="1" i="0" u="none" strike="noStrike" cap="none">
                <a:solidFill>
                  <a:srgbClr val="33B0FF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fr-FR"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Attentes exprimées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g3c6e26eed2e_3_450"/>
          <p:cNvSpPr txBox="1"/>
          <p:nvPr/>
        </p:nvSpPr>
        <p:spPr>
          <a:xfrm>
            <a:off x="814814" y="5390064"/>
            <a:ext cx="24906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fr-FR"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Interroger les élus sur leur rapport aux enjeux</a:t>
            </a:r>
            <a:endParaRPr/>
          </a:p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fr-FR"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énergie-climat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5" name="Google Shape;1425;g3c6e26eed2e_3_450"/>
          <p:cNvCxnSpPr/>
          <p:nvPr/>
        </p:nvCxnSpPr>
        <p:spPr>
          <a:xfrm>
            <a:off x="3343654" y="5142344"/>
            <a:ext cx="0" cy="11733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1426" name="Google Shape;1426;g3c6e26eed2e_3_45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0488" y="5554040"/>
            <a:ext cx="435600" cy="43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7" name="Google Shape;1427;g3c6e26eed2e_3_450"/>
          <p:cNvCxnSpPr/>
          <p:nvPr/>
        </p:nvCxnSpPr>
        <p:spPr>
          <a:xfrm>
            <a:off x="1059738" y="2583472"/>
            <a:ext cx="3621300" cy="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428" name="Google Shape;1428;g3c6e26eed2e_3_450"/>
          <p:cNvSpPr txBox="1">
            <a:spLocks noGrp="1"/>
          </p:cNvSpPr>
          <p:nvPr>
            <p:ph type="body" idx="1"/>
          </p:nvPr>
        </p:nvSpPr>
        <p:spPr>
          <a:xfrm>
            <a:off x="1662259" y="2317298"/>
            <a:ext cx="2434200" cy="53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fr-FR" sz="1600" b="1">
                <a:solidFill>
                  <a:schemeClr val="dk2"/>
                </a:solidFill>
              </a:rPr>
              <a:t>Programme Territoires, </a:t>
            </a:r>
            <a:endParaRPr/>
          </a:p>
          <a:p>
            <a:pPr marL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fr-FR" sz="1600" b="1">
                <a:solidFill>
                  <a:schemeClr val="dk2"/>
                </a:solidFill>
              </a:rPr>
              <a:t>climat &amp; énergies</a:t>
            </a:r>
            <a:endParaRPr/>
          </a:p>
        </p:txBody>
      </p:sp>
      <p:cxnSp>
        <p:nvCxnSpPr>
          <p:cNvPr id="1429" name="Google Shape;1429;g3c6e26eed2e_3_450"/>
          <p:cNvCxnSpPr/>
          <p:nvPr/>
        </p:nvCxnSpPr>
        <p:spPr>
          <a:xfrm>
            <a:off x="7495763" y="2616959"/>
            <a:ext cx="3621300" cy="3000"/>
          </a:xfrm>
          <a:prstGeom prst="straightConnector1">
            <a:avLst/>
          </a:prstGeom>
          <a:noFill/>
          <a:ln w="9525" cap="flat" cmpd="sng">
            <a:solidFill>
              <a:srgbClr val="00788C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430" name="Google Shape;1430;g3c6e26eed2e_3_450"/>
          <p:cNvSpPr txBox="1"/>
          <p:nvPr/>
        </p:nvSpPr>
        <p:spPr>
          <a:xfrm>
            <a:off x="7967573" y="2250988"/>
            <a:ext cx="2677500" cy="53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rgbClr val="00788C"/>
                </a:solidFill>
                <a:latin typeface="Arial"/>
                <a:ea typeface="Arial"/>
                <a:cs typeface="Arial"/>
                <a:sym typeface="Arial"/>
              </a:rPr>
              <a:t>Programme d’actions collectivités territoriales</a:t>
            </a:r>
            <a:endParaRPr sz="1600" b="1" i="0" u="none" strike="noStrike" cap="none">
              <a:solidFill>
                <a:srgbClr val="0078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1" name="Google Shape;1431;g3c6e26eed2e_3_4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05422" y="4470286"/>
            <a:ext cx="1696883" cy="65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g3c6e26eed2e_3_450"/>
          <p:cNvSpPr txBox="1"/>
          <p:nvPr/>
        </p:nvSpPr>
        <p:spPr>
          <a:xfrm>
            <a:off x="1059748" y="4566125"/>
            <a:ext cx="241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latin typeface="Public Sans"/>
                <a:ea typeface="Public Sans"/>
                <a:cs typeface="Public Sans"/>
                <a:sym typeface="Public Sans"/>
              </a:rPr>
              <a:t>Partenaire du programme Territoires, climat et énergies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ShiftProject">
      <a:dk1>
        <a:srgbClr val="000000"/>
      </a:dk1>
      <a:lt1>
        <a:srgbClr val="FFFFFF"/>
      </a:lt1>
      <a:dk2>
        <a:srgbClr val="0009B5"/>
      </a:dk2>
      <a:lt2>
        <a:srgbClr val="C5EAFF"/>
      </a:lt2>
      <a:accent1>
        <a:srgbClr val="33B0FF"/>
      </a:accent1>
      <a:accent2>
        <a:srgbClr val="FA650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ShiftProject">
      <a:dk1>
        <a:srgbClr val="000000"/>
      </a:dk1>
      <a:lt1>
        <a:srgbClr val="FFFFFF"/>
      </a:lt1>
      <a:dk2>
        <a:srgbClr val="0009B5"/>
      </a:dk2>
      <a:lt2>
        <a:srgbClr val="C5EAFF"/>
      </a:lt2>
      <a:accent1>
        <a:srgbClr val="33B0FF"/>
      </a:accent1>
      <a:accent2>
        <a:srgbClr val="FA650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ShiftProject">
      <a:dk1>
        <a:srgbClr val="000000"/>
      </a:dk1>
      <a:lt1>
        <a:srgbClr val="FFFFFF"/>
      </a:lt1>
      <a:dk2>
        <a:srgbClr val="0009B5"/>
      </a:dk2>
      <a:lt2>
        <a:srgbClr val="C5EAFF"/>
      </a:lt2>
      <a:accent1>
        <a:srgbClr val="33B0FF"/>
      </a:accent1>
      <a:accent2>
        <a:srgbClr val="FA650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2404</Words>
  <Application>Microsoft Office PowerPoint</Application>
  <PresentationFormat>Grand écran</PresentationFormat>
  <Paragraphs>317</Paragraphs>
  <Slides>34</Slides>
  <Notes>34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34</vt:i4>
      </vt:variant>
    </vt:vector>
  </HeadingPairs>
  <TitlesOfParts>
    <vt:vector size="41" baseType="lpstr">
      <vt:lpstr>Roboto</vt:lpstr>
      <vt:lpstr>Public Sans</vt:lpstr>
      <vt:lpstr>Arial</vt:lpstr>
      <vt:lpstr>Calibri</vt:lpstr>
      <vt:lpstr>Thème Office</vt:lpstr>
      <vt:lpstr>1_Thème Office</vt:lpstr>
      <vt:lpstr>Thème Office</vt:lpstr>
      <vt:lpstr>Présentation des résultats  12 février 2026</vt:lpstr>
      <vt:lpstr>Programme</vt:lpstr>
      <vt:lpstr>Mot d’introduction</vt:lpstr>
      <vt:lpstr>Mot d’introduction</vt:lpstr>
      <vt:lpstr>L’équipe</vt:lpstr>
      <vt:lpstr>Contexte et Méthode</vt:lpstr>
      <vt:lpstr>The Shift Project, c’est quoi ?</vt:lpstr>
      <vt:lpstr>La double contrainte carbone</vt:lpstr>
      <vt:lpstr>Contexte de l’enquête</vt:lpstr>
      <vt:lpstr>Etape #1: phase qualitative</vt:lpstr>
      <vt:lpstr>Etape #1: phase qualitative</vt:lpstr>
      <vt:lpstr>Etape #2 : Phase quantitative</vt:lpstr>
      <vt:lpstr>Etape #2 : Phase quantitative</vt:lpstr>
      <vt:lpstr>Structure de l’échantillon Plus de 3000 réponses, dont 2916 réponses complètes dont 950 maires</vt:lpstr>
      <vt:lpstr>Enseignements clés</vt:lpstr>
      <vt:lpstr>Enseignement #1 :  La transition, une préoccupation centrale</vt:lpstr>
      <vt:lpstr>Enseignement #1 :  La transition, une préoccupation centrale</vt:lpstr>
      <vt:lpstr>Enseignement #1 :  La transition, une préoccupation centrale</vt:lpstr>
      <vt:lpstr>Enseignement #1 :  La transition, une préoccupation centrale Focus sur l’eau</vt:lpstr>
      <vt:lpstr>Enseignement #2 :  Des élus engagés</vt:lpstr>
      <vt:lpstr>Enseignement #2 :  Des élus engagés </vt:lpstr>
      <vt:lpstr>Enseignement #2 :  Des élus engagés </vt:lpstr>
      <vt:lpstr>Enseignement #2 :  Des élus engagés </vt:lpstr>
      <vt:lpstr>Enseignement #2 :  Des élus engagés </vt:lpstr>
      <vt:lpstr>Engagement des élus</vt:lpstr>
      <vt:lpstr>Enseignement #3 :  Des élus qui agissent par pragmatisme </vt:lpstr>
      <vt:lpstr>Enseignement #4 : Des freins essentiellement opérationnels </vt:lpstr>
      <vt:lpstr>Enseignement #4 : Des freins essentiellement opérationnels </vt:lpstr>
      <vt:lpstr>Enseignement #5 : La formation des élus, un levier incontournable</vt:lpstr>
      <vt:lpstr>Enseignement #5 : La formation des élus,  un levier incontournable</vt:lpstr>
      <vt:lpstr>Enseignement #6 : Un manque de dialogue subsiste entre élus et citoyens</vt:lpstr>
      <vt:lpstr>Synthèse des enseignements</vt:lpstr>
      <vt:lpstr>Que retenir pour les prochaines élections ? </vt:lpstr>
      <vt:lpstr>Que retenir pour les prochaines élections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des résultats  12 février 2026</dc:title>
  <dc:creator>Yi SU</dc:creator>
  <cp:lastModifiedBy>Emma Stokking</cp:lastModifiedBy>
  <cp:revision>1</cp:revision>
  <dcterms:created xsi:type="dcterms:W3CDTF">2025-11-24T16:51:10Z</dcterms:created>
  <dcterms:modified xsi:type="dcterms:W3CDTF">2026-02-16T16:57:29Z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0x010100B5F1BB2C997F474896BE80D06D067B16</vt:lpwstr>
  </property>
  <property fmtid="{D5CDD505-2E9C-101B-9397-08002B2CF9AE}" pid="3" name="MediaServiceImageTags">
    <vt:lpwstr/>
  </property>
</Properties>
</file>